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8" r:id="rId5"/>
    <p:sldId id="263" r:id="rId6"/>
  </p:sldIdLst>
  <p:sldSz cx="12192000" cy="6858000"/>
  <p:notesSz cx="6886575" cy="100171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395D19-CE7A-49FA-BBF2-BF29486F3647}" v="11" dt="2024-02-03T19:37:22.1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182" cy="502596"/>
          </a:xfrm>
          <a:prstGeom prst="rect">
            <a:avLst/>
          </a:prstGeom>
        </p:spPr>
        <p:txBody>
          <a:bodyPr vert="horz" lIns="92409" tIns="46205" rIns="92409" bIns="4620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0800" y="1"/>
            <a:ext cx="2984182" cy="502596"/>
          </a:xfrm>
          <a:prstGeom prst="rect">
            <a:avLst/>
          </a:prstGeom>
        </p:spPr>
        <p:txBody>
          <a:bodyPr vert="horz" lIns="92409" tIns="46205" rIns="92409" bIns="46205" rtlCol="0"/>
          <a:lstStyle>
            <a:lvl1pPr algn="r">
              <a:defRPr sz="1200"/>
            </a:lvl1pPr>
          </a:lstStyle>
          <a:p>
            <a:fld id="{28AEB5BB-52B8-4CCD-A907-A38159BD243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7100" cy="33797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09" tIns="46205" rIns="92409" bIns="46205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658" y="4820742"/>
            <a:ext cx="5509260" cy="3944243"/>
          </a:xfrm>
          <a:prstGeom prst="rect">
            <a:avLst/>
          </a:prstGeom>
        </p:spPr>
        <p:txBody>
          <a:bodyPr vert="horz" lIns="92409" tIns="46205" rIns="92409" bIns="4620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514531"/>
            <a:ext cx="2984182" cy="502595"/>
          </a:xfrm>
          <a:prstGeom prst="rect">
            <a:avLst/>
          </a:prstGeom>
        </p:spPr>
        <p:txBody>
          <a:bodyPr vert="horz" lIns="92409" tIns="46205" rIns="92409" bIns="4620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0800" y="9514531"/>
            <a:ext cx="2984182" cy="502595"/>
          </a:xfrm>
          <a:prstGeom prst="rect">
            <a:avLst/>
          </a:prstGeom>
        </p:spPr>
        <p:txBody>
          <a:bodyPr vert="horz" lIns="92409" tIns="46205" rIns="92409" bIns="46205" rtlCol="0" anchor="b"/>
          <a:lstStyle>
            <a:lvl1pPr algn="r">
              <a:defRPr sz="1200"/>
            </a:lvl1pPr>
          </a:lstStyle>
          <a:p>
            <a:fld id="{037D6194-73AE-41F4-BE31-A469190F3B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849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F9A3E-A82F-9A06-2BA3-6398238963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F20ECE-E51E-930E-E0D5-24D3B12550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A263E6-B22E-AB6B-B764-5EFAEC345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24219-C45B-55CE-DB8D-0000D7055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A3F4-24E4-50E4-D25A-8EF3BA3AD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717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A50F-4AA1-931F-DF01-A4939E47F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2C105-2071-383D-54A7-9C6026813D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0A38BC-6D8F-1D7C-3749-4CAE0CA78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B110B-333A-124A-F7C6-5BD395C84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4E14FB-15FF-867F-7817-75DC0E6FF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17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5D579-2B66-8FBA-C03D-366688417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089B82-FDA8-055A-7955-3085770290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B6BC0-4190-23CE-C194-2BF193F01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82B83-9402-9E3F-58F6-C50E98D19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D48EEA-FCA2-A2A1-A563-AA6C20DDA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65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D952A-FA1D-9441-54F2-877E5CCD1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69587-686A-3DE2-B403-61742EE923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EB7DFD-E421-617D-B0F7-1627BA3136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0FF67E-C8E0-9AB9-3E43-773B3A26A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1BA2C2-0E97-FC58-7C44-7554D41A0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1D97E5-B509-1108-E62E-7F341F835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974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56E0C-15CA-A558-D9DA-6D9C6978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95234B-5A11-B354-D3AA-3579D01C5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96F848-1593-CB56-1DF3-8F360486F2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48B104-DDA8-69BC-3121-43CAEDFD7E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4F70AC-787C-5005-B4F9-F236DA8ABB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7D2C19-95D7-AF48-FF14-23038D972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B1AA50-7286-25EC-7FAB-D186CFF64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493368-3E29-A4FD-268C-30357B90A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666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355F8-397E-C49A-5946-5554E3177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3A56FC-79CF-7949-32E7-476EF2D53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A20898-5351-CAF9-8E1E-BE24A9AE5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C13839-1B68-18CE-D755-736164A1B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328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6CCC8D-D0ED-C4C0-AA9C-4D3B1DD31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E260EE-165C-A727-7A3C-B803623B2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45C248-B9E3-63B8-1C12-6F904BD7C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948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907D4-DD9A-D162-64B5-D9165D062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7B099-D956-7F23-B620-E5FCC1063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1BBE1F-6C37-BECE-FF85-9D3430E4E1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6354-EE28-BE55-4814-F5C00C536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BE9891-E67D-8526-DC47-ACA3D34FA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22E7A8-C34A-A389-B1E7-04853CA17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071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A9A4A-F21D-02AA-CD5A-D15ACE272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6E0F67-1AE4-3CB3-3E3E-4C7232914E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25D1EA-7FB8-7154-EE94-229E9B77BB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955D1A-38D3-3DD3-5467-2DC1C1AC1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83F000-FE16-1663-527A-87E82842E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1BD440-AC64-8046-91E2-D2E7EA1F2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85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F4247-9CB6-24BA-6F8E-37EC0BDD6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3D2B72-C31B-BA5C-BAB5-44FB8C8C80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EB7DC-9FC1-A939-9313-88EB3B4C5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9BFCD-390E-077D-A74A-082288492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056A6E-242A-6A51-5C99-9F6F2335E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641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FFDB76-ADFC-EFC6-8097-F9E2A05335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EACE1A-4146-A609-AC62-7C0C636946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FE1B23-0F74-E731-FFAB-AECEA88C7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C62644-62B7-858B-545B-D89E37895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A695A-899F-733C-0CCB-55122D91C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570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AF8051-D60A-E239-F377-9E86EEADB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0FBFD3-B2BF-D153-B2A5-BB6D4B2EA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B3ED35-1518-C651-E5EC-8126DF8B34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EC60D-B33B-4B9D-AFE3-2F08DE243110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BF4299-89B9-616E-AD4C-A0033C0E83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C1E68C-B327-87B8-8340-25CAB5FF44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9E4D5-B708-43D2-8F28-C411BB365A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974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3FBCB4C-36CD-4490-BADF-1F10BED76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1069" y="1133643"/>
            <a:ext cx="4266694" cy="1468435"/>
          </a:xfrm>
        </p:spPr>
        <p:txBody>
          <a:bodyPr vert="horz" lIns="74295" tIns="37148" rIns="74295" bIns="37148" rtlCol="0" anchor="ctr">
            <a:normAutofit/>
          </a:bodyPr>
          <a:lstStyle/>
          <a:p>
            <a:r>
              <a:rPr lang="en-US" sz="4388" b="1" dirty="0">
                <a:solidFill>
                  <a:srgbClr val="7030A0"/>
                </a:solidFill>
                <a:latin typeface="Modern Love" panose="04090805081005020601" pitchFamily="82" charset="0"/>
              </a:rPr>
              <a:t>Creative Covers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E00FFC9-FEF2-42A0-BFF7-56E3EBAC13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24037" y="2585781"/>
            <a:ext cx="3890612" cy="3366963"/>
          </a:xfrm>
        </p:spPr>
        <p:txBody>
          <a:bodyPr vert="horz" lIns="74295" tIns="37148" rIns="74295" bIns="37148" rtlCol="0">
            <a:normAutofit lnSpcReduction="10000"/>
          </a:bodyPr>
          <a:lstStyle/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dirty="0">
                <a:latin typeface="Calibri" panose="020F0502020204030204" pitchFamily="34" charset="0"/>
                <a:ea typeface="Times New Roman" panose="02020603050405020304" pitchFamily="18" charset="0"/>
              </a:rPr>
              <a:t>Design an alternative cover for a book you know well and enjoyed reading.</a:t>
            </a:r>
            <a:endParaRPr lang="en-GB" sz="16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dirty="0">
                <a:latin typeface="Calibri" panose="020F0502020204030204" pitchFamily="34" charset="0"/>
                <a:ea typeface="Times New Roman" panose="02020603050405020304" pitchFamily="18" charset="0"/>
              </a:rPr>
              <a:t>Inspire new readers to be so intrigued by the cover that they feel they must pick it up to read the blurb.</a:t>
            </a:r>
            <a:endParaRPr lang="en-GB" sz="16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dirty="0">
                <a:latin typeface="Calibri" panose="020F0502020204030204" pitchFamily="34" charset="0"/>
                <a:ea typeface="Times New Roman" panose="02020603050405020304" pitchFamily="18" charset="0"/>
              </a:rPr>
              <a:t>Submit an A4 design that can be scanned / copied (so no glitter, 3D etc.)</a:t>
            </a:r>
            <a:endParaRPr lang="en-GB" sz="16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dirty="0">
                <a:latin typeface="Calibri" panose="020F0502020204030204" pitchFamily="34" charset="0"/>
                <a:ea typeface="Times New Roman" panose="02020603050405020304" pitchFamily="18" charset="0"/>
              </a:rPr>
              <a:t>A winner will be chosen in each of the following categories: Y7-9, Y10+</a:t>
            </a:r>
          </a:p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b="1" dirty="0">
                <a:latin typeface="Calibri" panose="020F0502020204030204" pitchFamily="34" charset="0"/>
                <a:ea typeface="Calibri" panose="020F0502020204030204" pitchFamily="34" charset="0"/>
              </a:rPr>
              <a:t>Deadline for entries 8</a:t>
            </a:r>
            <a:r>
              <a:rPr lang="en-GB" sz="1625" b="1" baseline="30000" dirty="0">
                <a:latin typeface="Calibri" panose="020F0502020204030204" pitchFamily="34" charset="0"/>
                <a:ea typeface="Calibri" panose="020F0502020204030204" pitchFamily="34" charset="0"/>
              </a:rPr>
              <a:t>th</a:t>
            </a:r>
            <a:r>
              <a:rPr lang="en-GB" sz="1625" b="1" dirty="0">
                <a:latin typeface="Calibri" panose="020F0502020204030204" pitchFamily="34" charset="0"/>
                <a:ea typeface="Calibri" panose="020F0502020204030204" pitchFamily="34" charset="0"/>
              </a:rPr>
              <a:t> March 3pm to Mrs Pabla via reception or your English teacher.</a:t>
            </a:r>
          </a:p>
          <a:p>
            <a:pPr marL="0" indent="0">
              <a:buNone/>
            </a:pPr>
            <a:r>
              <a:rPr lang="en-GB" sz="1625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pPr marL="278606" indent="-278606">
              <a:buFont typeface="Symbol" panose="05050102010706020507" pitchFamily="18" charset="2"/>
              <a:buChar char=""/>
            </a:pPr>
            <a:endParaRPr lang="en-GB" sz="16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1625" dirty="0"/>
          </a:p>
          <a:p>
            <a:endParaRPr lang="en-US" sz="1625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16EBF01-8F8A-4C7A-9C7B-04DDA97C2A8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52" t="1" r="718" b="-3"/>
          <a:stretch/>
        </p:blipFill>
        <p:spPr bwMode="auto">
          <a:xfrm>
            <a:off x="6204239" y="642947"/>
            <a:ext cx="4844763" cy="5572117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5F9E1E2A-69B0-42EB-97E4-47630C8D5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742" y="6215063"/>
            <a:ext cx="1948954" cy="581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2B60F37-4E5C-685F-1785-C8AB089EAF56}"/>
              </a:ext>
            </a:extLst>
          </p:cNvPr>
          <p:cNvSpPr txBox="1"/>
          <p:nvPr/>
        </p:nvSpPr>
        <p:spPr>
          <a:xfrm>
            <a:off x="1372743" y="210312"/>
            <a:ext cx="46150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World Book Day is on </a:t>
            </a:r>
            <a:r>
              <a:rPr lang="en-GB" b="1" dirty="0"/>
              <a:t>Thursday 7</a:t>
            </a:r>
            <a:r>
              <a:rPr lang="en-GB" b="1" baseline="30000" dirty="0"/>
              <a:t>th</a:t>
            </a:r>
            <a:r>
              <a:rPr lang="en-GB" b="1" dirty="0"/>
              <a:t> March</a:t>
            </a:r>
          </a:p>
          <a:p>
            <a:pPr algn="ctr"/>
            <a:r>
              <a:rPr lang="en-GB" dirty="0"/>
              <a:t>To celebrate we are taking part in </a:t>
            </a:r>
            <a:r>
              <a:rPr lang="en-GB" b="1" dirty="0"/>
              <a:t>two trust wide competitions. </a:t>
            </a:r>
          </a:p>
        </p:txBody>
      </p:sp>
    </p:spTree>
    <p:extLst>
      <p:ext uri="{BB962C8B-B14F-4D97-AF65-F5344CB8AC3E}">
        <p14:creationId xmlns:p14="http://schemas.microsoft.com/office/powerpoint/2010/main" val="914606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3FBCB4C-36CD-4490-BADF-1F10BED76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4410" y="1356120"/>
            <a:ext cx="4370412" cy="1468435"/>
          </a:xfrm>
        </p:spPr>
        <p:txBody>
          <a:bodyPr vert="horz" lIns="74295" tIns="37148" rIns="74295" bIns="37148" rtlCol="0" anchor="ctr">
            <a:normAutofit/>
          </a:bodyPr>
          <a:lstStyle/>
          <a:p>
            <a:r>
              <a:rPr lang="en-US" sz="4388" b="1" dirty="0">
                <a:solidFill>
                  <a:srgbClr val="7030A0"/>
                </a:solidFill>
                <a:latin typeface="Modern Love" panose="04090805081005020601" pitchFamily="82" charset="0"/>
              </a:rPr>
              <a:t>Brilliant blurbs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16EBF01-8F8A-4C7A-9C7B-04DDA97C2A8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6" r="53399" b="104"/>
          <a:stretch/>
        </p:blipFill>
        <p:spPr bwMode="auto">
          <a:xfrm>
            <a:off x="1143017" y="642947"/>
            <a:ext cx="4969696" cy="5572117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E00FFC9-FEF2-42A0-BFF7-56E3EBAC13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15176" y="2900728"/>
            <a:ext cx="4128883" cy="3314335"/>
          </a:xfrm>
        </p:spPr>
        <p:txBody>
          <a:bodyPr vert="horz" lIns="74295" tIns="37148" rIns="74295" bIns="37148" rtlCol="0">
            <a:normAutofit lnSpcReduction="10000"/>
          </a:bodyPr>
          <a:lstStyle/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dirty="0">
                <a:latin typeface="Calibri" panose="020F0502020204030204" pitchFamily="34" charset="0"/>
                <a:ea typeface="Times New Roman" panose="02020603050405020304" pitchFamily="18" charset="0"/>
              </a:rPr>
              <a:t>Imagine the book that you wish had been written – now write the blurb!</a:t>
            </a:r>
          </a:p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dirty="0">
                <a:latin typeface="Calibri" panose="020F0502020204030204" pitchFamily="34" charset="0"/>
                <a:ea typeface="Calibri" panose="020F0502020204030204" pitchFamily="34" charset="0"/>
              </a:rPr>
              <a:t>Hook the reader with the power of your words</a:t>
            </a:r>
          </a:p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dirty="0">
                <a:latin typeface="Calibri" panose="020F0502020204030204" pitchFamily="34" charset="0"/>
                <a:ea typeface="Times New Roman" panose="02020603050405020304" pitchFamily="18" charset="0"/>
              </a:rPr>
              <a:t>No more than 180 words long so make every word count</a:t>
            </a:r>
            <a:endParaRPr lang="en-GB" sz="16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dirty="0">
                <a:latin typeface="Calibri" panose="020F0502020204030204" pitchFamily="34" charset="0"/>
                <a:ea typeface="Times New Roman" panose="02020603050405020304" pitchFamily="18" charset="0"/>
              </a:rPr>
              <a:t>Any cover design work won’t be judged but can be included</a:t>
            </a:r>
            <a:endParaRPr lang="en-GB" sz="1625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dirty="0">
                <a:latin typeface="Calibri" panose="020F0502020204030204" pitchFamily="34" charset="0"/>
                <a:ea typeface="Times New Roman" panose="02020603050405020304" pitchFamily="18" charset="0"/>
              </a:rPr>
              <a:t>A winner will be chosen in each of the following categories: Y7-9, Y10+</a:t>
            </a:r>
          </a:p>
          <a:p>
            <a:pPr marL="278606" indent="-278606">
              <a:buFont typeface="Symbol" panose="05050102010706020507" pitchFamily="18" charset="2"/>
              <a:buChar char=""/>
            </a:pPr>
            <a:r>
              <a:rPr lang="en-GB" sz="1625" b="1" dirty="0">
                <a:latin typeface="Calibri" panose="020F0502020204030204" pitchFamily="34" charset="0"/>
                <a:ea typeface="Calibri" panose="020F0502020204030204" pitchFamily="34" charset="0"/>
              </a:rPr>
              <a:t>Deadline for entries 8</a:t>
            </a:r>
            <a:r>
              <a:rPr lang="en-GB" sz="1625" b="1" baseline="30000" dirty="0">
                <a:latin typeface="Calibri" panose="020F0502020204030204" pitchFamily="34" charset="0"/>
                <a:ea typeface="Calibri" panose="020F0502020204030204" pitchFamily="34" charset="0"/>
              </a:rPr>
              <a:t>th</a:t>
            </a:r>
            <a:r>
              <a:rPr lang="en-GB" sz="1625" b="1" dirty="0">
                <a:latin typeface="Calibri" panose="020F0502020204030204" pitchFamily="34" charset="0"/>
                <a:ea typeface="Calibri" panose="020F0502020204030204" pitchFamily="34" charset="0"/>
              </a:rPr>
              <a:t> March 3pm to Mrs Pabla via the box reception or your English teacher.</a:t>
            </a:r>
          </a:p>
          <a:p>
            <a:endParaRPr lang="en-US" sz="1950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7164CA5A-7A01-466B-B01A-27685291D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818" y="6276244"/>
            <a:ext cx="1948954" cy="581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FA6CCB-D811-64CC-488B-730AC8B36F15}"/>
              </a:ext>
            </a:extLst>
          </p:cNvPr>
          <p:cNvSpPr txBox="1"/>
          <p:nvPr/>
        </p:nvSpPr>
        <p:spPr>
          <a:xfrm>
            <a:off x="6029038" y="356616"/>
            <a:ext cx="46150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World Book Day is on </a:t>
            </a:r>
            <a:r>
              <a:rPr lang="en-GB" b="1" dirty="0"/>
              <a:t>Thursday 7</a:t>
            </a:r>
            <a:r>
              <a:rPr lang="en-GB" b="1" baseline="30000" dirty="0"/>
              <a:t>th</a:t>
            </a:r>
            <a:r>
              <a:rPr lang="en-GB" b="1" dirty="0"/>
              <a:t> March</a:t>
            </a:r>
          </a:p>
          <a:p>
            <a:pPr algn="ctr"/>
            <a:r>
              <a:rPr lang="en-GB" dirty="0"/>
              <a:t>To celebrate we are taking part in </a:t>
            </a:r>
            <a:r>
              <a:rPr lang="en-GB" b="1" dirty="0"/>
              <a:t>two trust wide competitions. </a:t>
            </a:r>
          </a:p>
        </p:txBody>
      </p:sp>
    </p:spTree>
    <p:extLst>
      <p:ext uri="{BB962C8B-B14F-4D97-AF65-F5344CB8AC3E}">
        <p14:creationId xmlns:p14="http://schemas.microsoft.com/office/powerpoint/2010/main" val="4149927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850fa4a2-85dd-4b79-a7cd-162941761a11">
      <UserInfo>
        <DisplayName>Lyall Lyall</DisplayName>
        <AccountId>730</AccountId>
        <AccountType/>
      </UserInfo>
      <UserInfo>
        <DisplayName>Mr J Flowers</DisplayName>
        <AccountId>771</AccountId>
        <AccountType/>
      </UserInfo>
    </SharedWithUsers>
    <TaxCatchAll xmlns="850fa4a2-85dd-4b79-a7cd-162941761a11" xsi:nil="true"/>
    <lcf76f155ced4ddcb4097134ff3c332f xmlns="9f66e751-d316-44de-a2a4-38e600b041e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5D9B0F4FF472459F78A975E2D95E34" ma:contentTypeVersion="17" ma:contentTypeDescription="Create a new document." ma:contentTypeScope="" ma:versionID="b31c865c89d294f064709fd90182691c">
  <xsd:schema xmlns:xsd="http://www.w3.org/2001/XMLSchema" xmlns:xs="http://www.w3.org/2001/XMLSchema" xmlns:p="http://schemas.microsoft.com/office/2006/metadata/properties" xmlns:ns2="9f66e751-d316-44de-a2a4-38e600b041e6" xmlns:ns3="850fa4a2-85dd-4b79-a7cd-162941761a11" targetNamespace="http://schemas.microsoft.com/office/2006/metadata/properties" ma:root="true" ma:fieldsID="f79dbdb7abb5ca6f3ac33a31eee75dae" ns2:_="" ns3:_="">
    <xsd:import namespace="9f66e751-d316-44de-a2a4-38e600b041e6"/>
    <xsd:import namespace="850fa4a2-85dd-4b79-a7cd-162941761a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66e751-d316-44de-a2a4-38e600b041e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Length (seconds)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0fa4a2-85dd-4b79-a7cd-162941761a1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5e6699fa-4685-4f5b-a57c-ccd87e7ad7ff}" ma:internalName="TaxCatchAll" ma:showField="CatchAllData" ma:web="850fa4a2-85dd-4b79-a7cd-162941761a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16C671-935B-4AA8-A659-9ACAA228B165}">
  <ds:schemaRefs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9f66e751-d316-44de-a2a4-38e600b041e6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infopath/2007/PartnerControls"/>
    <ds:schemaRef ds:uri="850fa4a2-85dd-4b79-a7cd-162941761a11"/>
  </ds:schemaRefs>
</ds:datastoreItem>
</file>

<file path=customXml/itemProps2.xml><?xml version="1.0" encoding="utf-8"?>
<ds:datastoreItem xmlns:ds="http://schemas.openxmlformats.org/officeDocument/2006/customXml" ds:itemID="{13DA14C9-D22D-419F-9E7D-A02D2029D4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66e751-d316-44de-a2a4-38e600b041e6"/>
    <ds:schemaRef ds:uri="850fa4a2-85dd-4b79-a7cd-162941761a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4BBC35E-B7ED-4435-8863-67B3AE0EC0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212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Modern Love</vt:lpstr>
      <vt:lpstr>Symbol</vt:lpstr>
      <vt:lpstr>Office Theme</vt:lpstr>
      <vt:lpstr>Creative Covers</vt:lpstr>
      <vt:lpstr>Brilliant blurbs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 &amp; NGRT Tests – DO NOT TALK If you need help put your hand up and wait.</dc:title>
  <dc:creator>Seema Pabla</dc:creator>
  <cp:lastModifiedBy>Mrs S Pabla</cp:lastModifiedBy>
  <cp:revision>2</cp:revision>
  <cp:lastPrinted>2023-02-02T21:02:56Z</cp:lastPrinted>
  <dcterms:created xsi:type="dcterms:W3CDTF">2022-09-07T19:57:12Z</dcterms:created>
  <dcterms:modified xsi:type="dcterms:W3CDTF">2024-02-20T21:30:51Z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0x010100545D9B0F4FF472459F78A975E2D95E34</vt:lpwstr>
  </property>
  <property fmtid="{D5CDD505-2E9C-101B-9397-08002B2CF9AE}" pid="3" name="MediaServiceImageTags">
    <vt:lpwstr/>
  </property>
</Properties>
</file>