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
  </p:notesMasterIdLst>
  <p:sldIdLst>
    <p:sldId id="256" r:id="rId5"/>
    <p:sldId id="257" r:id="rId6"/>
    <p:sldId id="258" r:id="rId7"/>
    <p:sldId id="259" r:id="rId8"/>
    <p:sldId id="261" r:id="rId9"/>
    <p:sldId id="260"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E5DD"/>
    <a:srgbClr val="F5B6BF"/>
    <a:srgbClr val="DFCFCC"/>
    <a:srgbClr val="EDD0D4"/>
    <a:srgbClr val="E6D2CF"/>
    <a:srgbClr val="FAD9ED"/>
    <a:srgbClr val="FACFF6"/>
    <a:srgbClr val="F2DAF0"/>
    <a:srgbClr val="F0DAF2"/>
    <a:srgbClr val="EDDA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128504B-04E1-445E-B9C1-4CC6FA2BA484}" v="12" dt="2025-04-08T10:51:43.0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9201" autoAdjust="0"/>
  </p:normalViewPr>
  <p:slideViewPr>
    <p:cSldViewPr snapToGrid="0">
      <p:cViewPr varScale="1">
        <p:scale>
          <a:sx n="49" d="100"/>
          <a:sy n="49" d="100"/>
        </p:scale>
        <p:origin x="1973"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leigh-Lea Rhoden" userId="1af8d6cb-a425-45aa-b9b5-44c4c27548c6" providerId="ADAL" clId="{D2BDED0B-9766-8040-ACB9-510362218F50}"/>
    <pc:docChg chg="modSld">
      <pc:chgData name="Ashleigh-Lea Rhoden" userId="1af8d6cb-a425-45aa-b9b5-44c4c27548c6" providerId="ADAL" clId="{D2BDED0B-9766-8040-ACB9-510362218F50}" dt="2025-02-05T19:59:50.941" v="32" actId="20577"/>
      <pc:docMkLst>
        <pc:docMk/>
      </pc:docMkLst>
      <pc:sldChg chg="modNotesTx">
        <pc:chgData name="Ashleigh-Lea Rhoden" userId="1af8d6cb-a425-45aa-b9b5-44c4c27548c6" providerId="ADAL" clId="{D2BDED0B-9766-8040-ACB9-510362218F50}" dt="2025-02-05T19:59:50.941" v="32" actId="20577"/>
        <pc:sldMkLst>
          <pc:docMk/>
          <pc:sldMk cId="1312711749" sldId="258"/>
        </pc:sldMkLst>
      </pc:sldChg>
    </pc:docChg>
  </pc:docChgLst>
  <pc:docChgLst>
    <pc:chgData name="Miss S Bott" userId="a3865859-fbca-4419-96cd-d070e26d446a" providerId="ADAL" clId="{0514C8DB-0056-4CA8-923B-1131B5F5616A}"/>
    <pc:docChg chg="custSel delSld modSld">
      <pc:chgData name="Miss S Bott" userId="a3865859-fbca-4419-96cd-d070e26d446a" providerId="ADAL" clId="{0514C8DB-0056-4CA8-923B-1131B5F5616A}" dt="2025-01-07T10:31:09.919" v="16" actId="478"/>
      <pc:docMkLst>
        <pc:docMk/>
      </pc:docMkLst>
      <pc:sldChg chg="addSp delSp modSp mod">
        <pc:chgData name="Miss S Bott" userId="a3865859-fbca-4419-96cd-d070e26d446a" providerId="ADAL" clId="{0514C8DB-0056-4CA8-923B-1131B5F5616A}" dt="2025-01-07T10:31:09.919" v="16" actId="478"/>
        <pc:sldMkLst>
          <pc:docMk/>
          <pc:sldMk cId="1433880581" sldId="256"/>
        </pc:sldMkLst>
      </pc:sldChg>
      <pc:sldChg chg="del">
        <pc:chgData name="Miss S Bott" userId="a3865859-fbca-4419-96cd-d070e26d446a" providerId="ADAL" clId="{0514C8DB-0056-4CA8-923B-1131B5F5616A}" dt="2025-01-07T10:31:02.384" v="0" actId="47"/>
        <pc:sldMkLst>
          <pc:docMk/>
          <pc:sldMk cId="2526367686" sldId="257"/>
        </pc:sldMkLst>
      </pc:sldChg>
      <pc:sldChg chg="del">
        <pc:chgData name="Miss S Bott" userId="a3865859-fbca-4419-96cd-d070e26d446a" providerId="ADAL" clId="{0514C8DB-0056-4CA8-923B-1131B5F5616A}" dt="2025-01-07T10:31:02.557" v="1" actId="47"/>
        <pc:sldMkLst>
          <pc:docMk/>
          <pc:sldMk cId="2469426234" sldId="258"/>
        </pc:sldMkLst>
      </pc:sldChg>
      <pc:sldChg chg="del">
        <pc:chgData name="Miss S Bott" userId="a3865859-fbca-4419-96cd-d070e26d446a" providerId="ADAL" clId="{0514C8DB-0056-4CA8-923B-1131B5F5616A}" dt="2025-01-07T10:31:02.698" v="2" actId="47"/>
        <pc:sldMkLst>
          <pc:docMk/>
          <pc:sldMk cId="1888418683" sldId="259"/>
        </pc:sldMkLst>
      </pc:sldChg>
      <pc:sldChg chg="del">
        <pc:chgData name="Miss S Bott" userId="a3865859-fbca-4419-96cd-d070e26d446a" providerId="ADAL" clId="{0514C8DB-0056-4CA8-923B-1131B5F5616A}" dt="2025-01-07T10:31:02.839" v="3" actId="47"/>
        <pc:sldMkLst>
          <pc:docMk/>
          <pc:sldMk cId="1472698911" sldId="260"/>
        </pc:sldMkLst>
      </pc:sldChg>
      <pc:sldChg chg="del">
        <pc:chgData name="Miss S Bott" userId="a3865859-fbca-4419-96cd-d070e26d446a" providerId="ADAL" clId="{0514C8DB-0056-4CA8-923B-1131B5F5616A}" dt="2025-01-07T10:31:02.965" v="4" actId="47"/>
        <pc:sldMkLst>
          <pc:docMk/>
          <pc:sldMk cId="3431074904" sldId="261"/>
        </pc:sldMkLst>
      </pc:sldChg>
      <pc:sldChg chg="del">
        <pc:chgData name="Miss S Bott" userId="a3865859-fbca-4419-96cd-d070e26d446a" providerId="ADAL" clId="{0514C8DB-0056-4CA8-923B-1131B5F5616A}" dt="2025-01-07T10:31:03.112" v="5" actId="47"/>
        <pc:sldMkLst>
          <pc:docMk/>
          <pc:sldMk cId="832541497" sldId="262"/>
        </pc:sldMkLst>
      </pc:sldChg>
      <pc:sldChg chg="del">
        <pc:chgData name="Miss S Bott" userId="a3865859-fbca-4419-96cd-d070e26d446a" providerId="ADAL" clId="{0514C8DB-0056-4CA8-923B-1131B5F5616A}" dt="2025-01-07T10:31:03.265" v="6" actId="47"/>
        <pc:sldMkLst>
          <pc:docMk/>
          <pc:sldMk cId="296566807" sldId="263"/>
        </pc:sldMkLst>
      </pc:sldChg>
      <pc:sldChg chg="del">
        <pc:chgData name="Miss S Bott" userId="a3865859-fbca-4419-96cd-d070e26d446a" providerId="ADAL" clId="{0514C8DB-0056-4CA8-923B-1131B5F5616A}" dt="2025-01-07T10:31:03.407" v="7" actId="47"/>
        <pc:sldMkLst>
          <pc:docMk/>
          <pc:sldMk cId="2635961561" sldId="264"/>
        </pc:sldMkLst>
      </pc:sldChg>
      <pc:sldChg chg="del">
        <pc:chgData name="Miss S Bott" userId="a3865859-fbca-4419-96cd-d070e26d446a" providerId="ADAL" clId="{0514C8DB-0056-4CA8-923B-1131B5F5616A}" dt="2025-01-07T10:31:03.565" v="8" actId="47"/>
        <pc:sldMkLst>
          <pc:docMk/>
          <pc:sldMk cId="1502369662" sldId="265"/>
        </pc:sldMkLst>
      </pc:sldChg>
      <pc:sldChg chg="del">
        <pc:chgData name="Miss S Bott" userId="a3865859-fbca-4419-96cd-d070e26d446a" providerId="ADAL" clId="{0514C8DB-0056-4CA8-923B-1131B5F5616A}" dt="2025-01-07T10:31:03.721" v="9" actId="47"/>
        <pc:sldMkLst>
          <pc:docMk/>
          <pc:sldMk cId="0" sldId="283"/>
        </pc:sldMkLst>
      </pc:sldChg>
      <pc:sldChg chg="del">
        <pc:chgData name="Miss S Bott" userId="a3865859-fbca-4419-96cd-d070e26d446a" providerId="ADAL" clId="{0514C8DB-0056-4CA8-923B-1131B5F5616A}" dt="2025-01-07T10:31:03.894" v="10" actId="47"/>
        <pc:sldMkLst>
          <pc:docMk/>
          <pc:sldMk cId="2999811725" sldId="284"/>
        </pc:sldMkLst>
      </pc:sldChg>
      <pc:sldChg chg="del">
        <pc:chgData name="Miss S Bott" userId="a3865859-fbca-4419-96cd-d070e26d446a" providerId="ADAL" clId="{0514C8DB-0056-4CA8-923B-1131B5F5616A}" dt="2025-01-07T10:31:04.053" v="11" actId="47"/>
        <pc:sldMkLst>
          <pc:docMk/>
          <pc:sldMk cId="721917463" sldId="285"/>
        </pc:sldMkLst>
      </pc:sldChg>
      <pc:sldChg chg="del">
        <pc:chgData name="Miss S Bott" userId="a3865859-fbca-4419-96cd-d070e26d446a" providerId="ADAL" clId="{0514C8DB-0056-4CA8-923B-1131B5F5616A}" dt="2025-01-07T10:31:04.210" v="12" actId="47"/>
        <pc:sldMkLst>
          <pc:docMk/>
          <pc:sldMk cId="3433452109" sldId="286"/>
        </pc:sldMkLst>
      </pc:sldChg>
      <pc:sldChg chg="del">
        <pc:chgData name="Miss S Bott" userId="a3865859-fbca-4419-96cd-d070e26d446a" providerId="ADAL" clId="{0514C8DB-0056-4CA8-923B-1131B5F5616A}" dt="2025-01-07T10:31:04.353" v="13" actId="47"/>
        <pc:sldMkLst>
          <pc:docMk/>
          <pc:sldMk cId="3844049875" sldId="287"/>
        </pc:sldMkLst>
      </pc:sldChg>
      <pc:sldChg chg="del">
        <pc:chgData name="Miss S Bott" userId="a3865859-fbca-4419-96cd-d070e26d446a" providerId="ADAL" clId="{0514C8DB-0056-4CA8-923B-1131B5F5616A}" dt="2025-01-07T10:31:04.745" v="14" actId="47"/>
        <pc:sldMkLst>
          <pc:docMk/>
          <pc:sldMk cId="38218562" sldId="288"/>
        </pc:sldMkLst>
      </pc:sldChg>
    </pc:docChg>
  </pc:docChgLst>
  <pc:docChgLst>
    <pc:chgData name="Tia Middleton" userId="S::stu.t.middleton@gospeloakschool.co.uk::89a21700-14d5-4cfb-83b1-210c26ebfb78" providerId="AD" clId="Web-{B9C42041-615D-1410-8041-81D445D45C19}"/>
    <pc:docChg chg="addSld modSld">
      <pc:chgData name="Tia Middleton" userId="S::stu.t.middleton@gospeloakschool.co.uk::89a21700-14d5-4cfb-83b1-210c26ebfb78" providerId="AD" clId="Web-{B9C42041-615D-1410-8041-81D445D45C19}" dt="2023-11-28T14:56:20.897" v="1148" actId="20577"/>
      <pc:docMkLst>
        <pc:docMk/>
      </pc:docMkLst>
      <pc:sldChg chg="modSp">
        <pc:chgData name="Tia Middleton" userId="S::stu.t.middleton@gospeloakschool.co.uk::89a21700-14d5-4cfb-83b1-210c26ebfb78" providerId="AD" clId="Web-{B9C42041-615D-1410-8041-81D445D45C19}" dt="2023-11-28T14:33:57.253" v="32" actId="20577"/>
        <pc:sldMkLst>
          <pc:docMk/>
          <pc:sldMk cId="1433880581" sldId="256"/>
        </pc:sldMkLst>
      </pc:sldChg>
      <pc:sldChg chg="modSp new">
        <pc:chgData name="Tia Middleton" userId="S::stu.t.middleton@gospeloakschool.co.uk::89a21700-14d5-4cfb-83b1-210c26ebfb78" providerId="AD" clId="Web-{B9C42041-615D-1410-8041-81D445D45C19}" dt="2023-11-28T14:36:39.571" v="83" actId="20577"/>
        <pc:sldMkLst>
          <pc:docMk/>
          <pc:sldMk cId="2526367686" sldId="257"/>
        </pc:sldMkLst>
      </pc:sldChg>
      <pc:sldChg chg="modSp new">
        <pc:chgData name="Tia Middleton" userId="S::stu.t.middleton@gospeloakschool.co.uk::89a21700-14d5-4cfb-83b1-210c26ebfb78" providerId="AD" clId="Web-{B9C42041-615D-1410-8041-81D445D45C19}" dt="2023-11-28T14:39:46.578" v="224" actId="20577"/>
        <pc:sldMkLst>
          <pc:docMk/>
          <pc:sldMk cId="2469426234" sldId="258"/>
        </pc:sldMkLst>
      </pc:sldChg>
      <pc:sldChg chg="modSp new">
        <pc:chgData name="Tia Middleton" userId="S::stu.t.middleton@gospeloakschool.co.uk::89a21700-14d5-4cfb-83b1-210c26ebfb78" providerId="AD" clId="Web-{B9C42041-615D-1410-8041-81D445D45C19}" dt="2023-11-28T14:42:25.991" v="395" actId="20577"/>
        <pc:sldMkLst>
          <pc:docMk/>
          <pc:sldMk cId="1888418683" sldId="259"/>
        </pc:sldMkLst>
      </pc:sldChg>
      <pc:sldChg chg="modSp new">
        <pc:chgData name="Tia Middleton" userId="S::stu.t.middleton@gospeloakschool.co.uk::89a21700-14d5-4cfb-83b1-210c26ebfb78" providerId="AD" clId="Web-{B9C42041-615D-1410-8041-81D445D45C19}" dt="2023-11-28T14:45:25.982" v="432" actId="20577"/>
        <pc:sldMkLst>
          <pc:docMk/>
          <pc:sldMk cId="1472698911" sldId="260"/>
        </pc:sldMkLst>
      </pc:sldChg>
      <pc:sldChg chg="modSp new">
        <pc:chgData name="Tia Middleton" userId="S::stu.t.middleton@gospeloakschool.co.uk::89a21700-14d5-4cfb-83b1-210c26ebfb78" providerId="AD" clId="Web-{B9C42041-615D-1410-8041-81D445D45C19}" dt="2023-11-28T14:47:47.362" v="554" actId="20577"/>
        <pc:sldMkLst>
          <pc:docMk/>
          <pc:sldMk cId="3431074904" sldId="261"/>
        </pc:sldMkLst>
      </pc:sldChg>
      <pc:sldChg chg="modSp new">
        <pc:chgData name="Tia Middleton" userId="S::stu.t.middleton@gospeloakschool.co.uk::89a21700-14d5-4cfb-83b1-210c26ebfb78" providerId="AD" clId="Web-{B9C42041-615D-1410-8041-81D445D45C19}" dt="2023-11-28T14:49:23.163" v="665" actId="20577"/>
        <pc:sldMkLst>
          <pc:docMk/>
          <pc:sldMk cId="832541497" sldId="262"/>
        </pc:sldMkLst>
      </pc:sldChg>
      <pc:sldChg chg="modSp new">
        <pc:chgData name="Tia Middleton" userId="S::stu.t.middleton@gospeloakschool.co.uk::89a21700-14d5-4cfb-83b1-210c26ebfb78" providerId="AD" clId="Web-{B9C42041-615D-1410-8041-81D445D45C19}" dt="2023-11-28T14:51:42.496" v="793" actId="20577"/>
        <pc:sldMkLst>
          <pc:docMk/>
          <pc:sldMk cId="296566807" sldId="263"/>
        </pc:sldMkLst>
      </pc:sldChg>
      <pc:sldChg chg="modSp new">
        <pc:chgData name="Tia Middleton" userId="S::stu.t.middleton@gospeloakschool.co.uk::89a21700-14d5-4cfb-83b1-210c26ebfb78" providerId="AD" clId="Web-{B9C42041-615D-1410-8041-81D445D45C19}" dt="2023-11-28T14:53:56.782" v="975" actId="20577"/>
        <pc:sldMkLst>
          <pc:docMk/>
          <pc:sldMk cId="2635961561" sldId="264"/>
        </pc:sldMkLst>
      </pc:sldChg>
      <pc:sldChg chg="modSp new">
        <pc:chgData name="Tia Middleton" userId="S::stu.t.middleton@gospeloakschool.co.uk::89a21700-14d5-4cfb-83b1-210c26ebfb78" providerId="AD" clId="Web-{B9C42041-615D-1410-8041-81D445D45C19}" dt="2023-11-28T14:56:20.897" v="1148" actId="20577"/>
        <pc:sldMkLst>
          <pc:docMk/>
          <pc:sldMk cId="1502369662" sldId="265"/>
        </pc:sldMkLst>
      </pc:sldChg>
    </pc:docChg>
  </pc:docChgLst>
  <pc:docChgLst>
    <pc:chgData name="Ashleigh-Lea Rhoden" userId="S::stu.a.rhodenparry@gospeloakschool.co.uk::1af8d6cb-a425-45aa-b9b5-44c4c27548c6" providerId="AD" clId="Web-{7A52733E-2958-EC76-D4C8-9258D6FA540C}"/>
    <pc:docChg chg="addSld modSld">
      <pc:chgData name="Ashleigh-Lea Rhoden" userId="S::stu.a.rhodenparry@gospeloakschool.co.uk::1af8d6cb-a425-45aa-b9b5-44c4c27548c6" providerId="AD" clId="Web-{7A52733E-2958-EC76-D4C8-9258D6FA540C}" dt="2025-01-31T14:13:13.811" v="1211" actId="1076"/>
      <pc:docMkLst>
        <pc:docMk/>
      </pc:docMkLst>
      <pc:sldChg chg="modSp modNotes">
        <pc:chgData name="Ashleigh-Lea Rhoden" userId="S::stu.a.rhodenparry@gospeloakschool.co.uk::1af8d6cb-a425-45aa-b9b5-44c4c27548c6" providerId="AD" clId="Web-{7A52733E-2958-EC76-D4C8-9258D6FA540C}" dt="2025-01-31T12:09:31.434" v="415"/>
        <pc:sldMkLst>
          <pc:docMk/>
          <pc:sldMk cId="1433880581" sldId="256"/>
        </pc:sldMkLst>
      </pc:sldChg>
      <pc:sldChg chg="addSp delSp modSp new modNotes">
        <pc:chgData name="Ashleigh-Lea Rhoden" userId="S::stu.a.rhodenparry@gospeloakschool.co.uk::1af8d6cb-a425-45aa-b9b5-44c4c27548c6" providerId="AD" clId="Web-{7A52733E-2958-EC76-D4C8-9258D6FA540C}" dt="2025-01-31T12:07:38.930" v="393"/>
        <pc:sldMkLst>
          <pc:docMk/>
          <pc:sldMk cId="2612955948" sldId="257"/>
        </pc:sldMkLst>
        <pc:spChg chg="mod ord">
          <ac:chgData name="Ashleigh-Lea Rhoden" userId="S::stu.a.rhodenparry@gospeloakschool.co.uk::1af8d6cb-a425-45aa-b9b5-44c4c27548c6" providerId="AD" clId="Web-{7A52733E-2958-EC76-D4C8-9258D6FA540C}" dt="2025-01-31T11:46:12.625" v="70" actId="1076"/>
          <ac:spMkLst>
            <pc:docMk/>
            <pc:sldMk cId="2612955948" sldId="257"/>
            <ac:spMk id="2" creationId="{8C0206A9-400E-CFF8-2ACA-02497C88DE51}"/>
          </ac:spMkLst>
        </pc:spChg>
        <pc:spChg chg="add mod modVis">
          <ac:chgData name="Ashleigh-Lea Rhoden" userId="S::stu.a.rhodenparry@gospeloakschool.co.uk::1af8d6cb-a425-45aa-b9b5-44c4c27548c6" providerId="AD" clId="Web-{7A52733E-2958-EC76-D4C8-9258D6FA540C}" dt="2025-01-31T11:56:50.269" v="248" actId="14100"/>
          <ac:spMkLst>
            <pc:docMk/>
            <pc:sldMk cId="2612955948" sldId="257"/>
            <ac:spMk id="10" creationId="{CE8EDF87-88DA-BBE9-3B9E-C4DE291D6BEC}"/>
          </ac:spMkLst>
        </pc:spChg>
      </pc:sldChg>
      <pc:sldChg chg="addSp modSp new modNotes">
        <pc:chgData name="Ashleigh-Lea Rhoden" userId="S::stu.a.rhodenparry@gospeloakschool.co.uk::1af8d6cb-a425-45aa-b9b5-44c4c27548c6" providerId="AD" clId="Web-{7A52733E-2958-EC76-D4C8-9258D6FA540C}" dt="2025-01-31T13:46:25.780" v="1069"/>
        <pc:sldMkLst>
          <pc:docMk/>
          <pc:sldMk cId="1312711749" sldId="258"/>
        </pc:sldMkLst>
        <pc:spChg chg="mod ord">
          <ac:chgData name="Ashleigh-Lea Rhoden" userId="S::stu.a.rhodenparry@gospeloakschool.co.uk::1af8d6cb-a425-45aa-b9b5-44c4c27548c6" providerId="AD" clId="Web-{7A52733E-2958-EC76-D4C8-9258D6FA540C}" dt="2025-01-31T13:05:58.787" v="570" actId="20577"/>
          <ac:spMkLst>
            <pc:docMk/>
            <pc:sldMk cId="1312711749" sldId="258"/>
            <ac:spMk id="2" creationId="{81BE64C0-EB7A-2223-9792-B61DB411C0B3}"/>
          </ac:spMkLst>
        </pc:spChg>
        <pc:spChg chg="mod">
          <ac:chgData name="Ashleigh-Lea Rhoden" userId="S::stu.a.rhodenparry@gospeloakschool.co.uk::1af8d6cb-a425-45aa-b9b5-44c4c27548c6" providerId="AD" clId="Web-{7A52733E-2958-EC76-D4C8-9258D6FA540C}" dt="2025-01-31T13:06:25.866" v="572" actId="20577"/>
          <ac:spMkLst>
            <pc:docMk/>
            <pc:sldMk cId="1312711749" sldId="258"/>
            <ac:spMk id="3" creationId="{68BA1219-E010-C5E1-42E8-DFDFCE615AD9}"/>
          </ac:spMkLst>
        </pc:spChg>
      </pc:sldChg>
      <pc:sldChg chg="addSp delSp modSp new">
        <pc:chgData name="Ashleigh-Lea Rhoden" userId="S::stu.a.rhodenparry@gospeloakschool.co.uk::1af8d6cb-a425-45aa-b9b5-44c4c27548c6" providerId="AD" clId="Web-{7A52733E-2958-EC76-D4C8-9258D6FA540C}" dt="2025-01-31T14:13:13.811" v="1211" actId="1076"/>
        <pc:sldMkLst>
          <pc:docMk/>
          <pc:sldMk cId="2174121812" sldId="259"/>
        </pc:sldMkLst>
        <pc:spChg chg="mod ord">
          <ac:chgData name="Ashleigh-Lea Rhoden" userId="S::stu.a.rhodenparry@gospeloakschool.co.uk::1af8d6cb-a425-45aa-b9b5-44c4c27548c6" providerId="AD" clId="Web-{7A52733E-2958-EC76-D4C8-9258D6FA540C}" dt="2025-01-31T13:11:40.860" v="620"/>
          <ac:spMkLst>
            <pc:docMk/>
            <pc:sldMk cId="2174121812" sldId="259"/>
            <ac:spMk id="2" creationId="{F63F421B-4D19-D0DD-7305-F97B02ACECEE}"/>
          </ac:spMkLst>
        </pc:spChg>
        <pc:picChg chg="add mod">
          <ac:chgData name="Ashleigh-Lea Rhoden" userId="S::stu.a.rhodenparry@gospeloakschool.co.uk::1af8d6cb-a425-45aa-b9b5-44c4c27548c6" providerId="AD" clId="Web-{7A52733E-2958-EC76-D4C8-9258D6FA540C}" dt="2025-01-31T14:13:13.811" v="1211" actId="1076"/>
          <ac:picMkLst>
            <pc:docMk/>
            <pc:sldMk cId="2174121812" sldId="259"/>
            <ac:picMk id="6" creationId="{0C19D79C-DB56-13FB-800E-A4783DEAA0F9}"/>
          </ac:picMkLst>
        </pc:picChg>
      </pc:sldChg>
      <pc:sldChg chg="addSp delSp modSp new">
        <pc:chgData name="Ashleigh-Lea Rhoden" userId="S::stu.a.rhodenparry@gospeloakschool.co.uk::1af8d6cb-a425-45aa-b9b5-44c4c27548c6" providerId="AD" clId="Web-{7A52733E-2958-EC76-D4C8-9258D6FA540C}" dt="2025-01-31T13:45:50.029" v="1067" actId="1076"/>
        <pc:sldMkLst>
          <pc:docMk/>
          <pc:sldMk cId="1324870744" sldId="260"/>
        </pc:sldMkLst>
        <pc:spChg chg="add mod">
          <ac:chgData name="Ashleigh-Lea Rhoden" userId="S::stu.a.rhodenparry@gospeloakschool.co.uk::1af8d6cb-a425-45aa-b9b5-44c4c27548c6" providerId="AD" clId="Web-{7A52733E-2958-EC76-D4C8-9258D6FA540C}" dt="2025-01-31T13:45:44.794" v="1066" actId="1076"/>
          <ac:spMkLst>
            <pc:docMk/>
            <pc:sldMk cId="1324870744" sldId="260"/>
            <ac:spMk id="7" creationId="{387F07D2-67CC-122F-8C97-3CEE7F89C055}"/>
          </ac:spMkLst>
        </pc:spChg>
        <pc:picChg chg="add mod">
          <ac:chgData name="Ashleigh-Lea Rhoden" userId="S::stu.a.rhodenparry@gospeloakschool.co.uk::1af8d6cb-a425-45aa-b9b5-44c4c27548c6" providerId="AD" clId="Web-{7A52733E-2958-EC76-D4C8-9258D6FA540C}" dt="2025-01-31T13:45:19.356" v="1056" actId="1076"/>
          <ac:picMkLst>
            <pc:docMk/>
            <pc:sldMk cId="1324870744" sldId="260"/>
            <ac:picMk id="16" creationId="{976FE930-A67D-608D-A431-5A885D7AB36C}"/>
          </ac:picMkLst>
        </pc:picChg>
      </pc:sldChg>
      <pc:sldChg chg="addSp modSp new modNotes">
        <pc:chgData name="Ashleigh-Lea Rhoden" userId="S::stu.a.rhodenparry@gospeloakschool.co.uk::1af8d6cb-a425-45aa-b9b5-44c4c27548c6" providerId="AD" clId="Web-{7A52733E-2958-EC76-D4C8-9258D6FA540C}" dt="2025-01-31T14:13:02.513" v="1210"/>
        <pc:sldMkLst>
          <pc:docMk/>
          <pc:sldMk cId="1693446737" sldId="261"/>
        </pc:sldMkLst>
        <pc:spChg chg="mod ord">
          <ac:chgData name="Ashleigh-Lea Rhoden" userId="S::stu.a.rhodenparry@gospeloakschool.co.uk::1af8d6cb-a425-45aa-b9b5-44c4c27548c6" providerId="AD" clId="Web-{7A52733E-2958-EC76-D4C8-9258D6FA540C}" dt="2025-01-31T13:57:38.690" v="1179" actId="1076"/>
          <ac:spMkLst>
            <pc:docMk/>
            <pc:sldMk cId="1693446737" sldId="261"/>
            <ac:spMk id="2" creationId="{C187FC84-F54C-1DC8-9D76-66ECBDBBEE74}"/>
          </ac:spMkLst>
        </pc:spChg>
        <pc:spChg chg="mod">
          <ac:chgData name="Ashleigh-Lea Rhoden" userId="S::stu.a.rhodenparry@gospeloakschool.co.uk::1af8d6cb-a425-45aa-b9b5-44c4c27548c6" providerId="AD" clId="Web-{7A52733E-2958-EC76-D4C8-9258D6FA540C}" dt="2025-01-31T14:01:15.055" v="1204" actId="1076"/>
          <ac:spMkLst>
            <pc:docMk/>
            <pc:sldMk cId="1693446737" sldId="261"/>
            <ac:spMk id="3" creationId="{1AD9A1FE-E8FC-21F4-465F-4005AF7E01B8}"/>
          </ac:spMkLst>
        </pc:spChg>
      </pc:sldChg>
    </pc:docChg>
  </pc:docChgLst>
  <pc:docChgLst>
    <pc:chgData name="Tia Middleton" userId="S::stu.t.middleton@gospeloakschool.co.uk::89a21700-14d5-4cfb-83b1-210c26ebfb78" providerId="AD" clId="Web-{78E77DD9-B99E-91C7-2196-1560076D4084}"/>
    <pc:docChg chg="addSld delSld modSld">
      <pc:chgData name="Tia Middleton" userId="S::stu.t.middleton@gospeloakschool.co.uk::89a21700-14d5-4cfb-83b1-210c26ebfb78" providerId="AD" clId="Web-{78E77DD9-B99E-91C7-2196-1560076D4084}" dt="2023-11-29T10:52:56.612" v="488" actId="20577"/>
      <pc:docMkLst>
        <pc:docMk/>
      </pc:docMkLst>
      <pc:sldChg chg="modSp new del">
        <pc:chgData name="Tia Middleton" userId="S::stu.t.middleton@gospeloakschool.co.uk::89a21700-14d5-4cfb-83b1-210c26ebfb78" providerId="AD" clId="Web-{78E77DD9-B99E-91C7-2196-1560076D4084}" dt="2023-11-29T10:37:57.236" v="51"/>
        <pc:sldMkLst>
          <pc:docMk/>
          <pc:sldMk cId="3665415157" sldId="266"/>
        </pc:sldMkLst>
      </pc:sldChg>
      <pc:sldChg chg="modSp add">
        <pc:chgData name="Tia Middleton" userId="S::stu.t.middleton@gospeloakschool.co.uk::89a21700-14d5-4cfb-83b1-210c26ebfb78" providerId="AD" clId="Web-{78E77DD9-B99E-91C7-2196-1560076D4084}" dt="2023-11-29T10:37:52.595" v="50" actId="20577"/>
        <pc:sldMkLst>
          <pc:docMk/>
          <pc:sldMk cId="0" sldId="283"/>
        </pc:sldMkLst>
      </pc:sldChg>
      <pc:sldChg chg="modSp new">
        <pc:chgData name="Tia Middleton" userId="S::stu.t.middleton@gospeloakschool.co.uk::89a21700-14d5-4cfb-83b1-210c26ebfb78" providerId="AD" clId="Web-{78E77DD9-B99E-91C7-2196-1560076D4084}" dt="2023-11-29T10:47:20.901" v="337" actId="20577"/>
        <pc:sldMkLst>
          <pc:docMk/>
          <pc:sldMk cId="2999811725" sldId="284"/>
        </pc:sldMkLst>
      </pc:sldChg>
      <pc:sldChg chg="modSp new">
        <pc:chgData name="Tia Middleton" userId="S::stu.t.middleton@gospeloakschool.co.uk::89a21700-14d5-4cfb-83b1-210c26ebfb78" providerId="AD" clId="Web-{78E77DD9-B99E-91C7-2196-1560076D4084}" dt="2023-11-29T10:50:50.228" v="413" actId="20577"/>
        <pc:sldMkLst>
          <pc:docMk/>
          <pc:sldMk cId="721917463" sldId="285"/>
        </pc:sldMkLst>
      </pc:sldChg>
      <pc:sldChg chg="modSp new">
        <pc:chgData name="Tia Middleton" userId="S::stu.t.middleton@gospeloakschool.co.uk::89a21700-14d5-4cfb-83b1-210c26ebfb78" providerId="AD" clId="Web-{78E77DD9-B99E-91C7-2196-1560076D4084}" dt="2023-11-29T10:52:56.612" v="488" actId="20577"/>
        <pc:sldMkLst>
          <pc:docMk/>
          <pc:sldMk cId="3433452109" sldId="286"/>
        </pc:sldMkLst>
      </pc:sldChg>
    </pc:docChg>
  </pc:docChgLst>
  <pc:docChgLst>
    <pc:chgData clId="Web-{ABBC90BD-64FF-9306-30CA-AB38D4ABD417}"/>
    <pc:docChg chg="modSld">
      <pc:chgData name="" userId="" providerId="" clId="Web-{ABBC90BD-64FF-9306-30CA-AB38D4ABD417}" dt="2023-12-05T14:16:50.711" v="2" actId="20577"/>
      <pc:docMkLst>
        <pc:docMk/>
      </pc:docMkLst>
      <pc:sldChg chg="modSp">
        <pc:chgData name="" userId="" providerId="" clId="Web-{ABBC90BD-64FF-9306-30CA-AB38D4ABD417}" dt="2023-12-05T14:16:50.711" v="2" actId="20577"/>
        <pc:sldMkLst>
          <pc:docMk/>
          <pc:sldMk cId="2526367686" sldId="257"/>
        </pc:sldMkLst>
      </pc:sldChg>
    </pc:docChg>
  </pc:docChgLst>
  <pc:docChgLst>
    <pc:chgData name="Ashleigh-Lea Rhoden" userId="1af8d6cb-a425-45aa-b9b5-44c4c27548c6" providerId="ADAL" clId="{7E928593-376A-4572-8E6E-0EE16866487B}"/>
    <pc:docChg chg="custSel modSld">
      <pc:chgData name="Ashleigh-Lea Rhoden" userId="1af8d6cb-a425-45aa-b9b5-44c4c27548c6" providerId="ADAL" clId="{7E928593-376A-4572-8E6E-0EE16866487B}" dt="2025-02-03T19:50:12.689" v="37" actId="33524"/>
      <pc:docMkLst>
        <pc:docMk/>
      </pc:docMkLst>
      <pc:sldChg chg="addSp delSp modSp mod modNotesTx">
        <pc:chgData name="Ashleigh-Lea Rhoden" userId="1af8d6cb-a425-45aa-b9b5-44c4c27548c6" providerId="ADAL" clId="{7E928593-376A-4572-8E6E-0EE16866487B}" dt="2025-02-03T19:49:28.320" v="36"/>
        <pc:sldMkLst>
          <pc:docMk/>
          <pc:sldMk cId="1324870744" sldId="260"/>
        </pc:sldMkLst>
        <pc:spChg chg="mod">
          <ac:chgData name="Ashleigh-Lea Rhoden" userId="1af8d6cb-a425-45aa-b9b5-44c4c27548c6" providerId="ADAL" clId="{7E928593-376A-4572-8E6E-0EE16866487B}" dt="2025-02-03T19:46:11.168" v="7" actId="20577"/>
          <ac:spMkLst>
            <pc:docMk/>
            <pc:sldMk cId="1324870744" sldId="260"/>
            <ac:spMk id="7" creationId="{387F07D2-67CC-122F-8C97-3CEE7F89C055}"/>
          </ac:spMkLst>
        </pc:spChg>
        <pc:picChg chg="mod">
          <ac:chgData name="Ashleigh-Lea Rhoden" userId="1af8d6cb-a425-45aa-b9b5-44c4c27548c6" providerId="ADAL" clId="{7E928593-376A-4572-8E6E-0EE16866487B}" dt="2025-02-03T19:49:23.652" v="35" actId="1076"/>
          <ac:picMkLst>
            <pc:docMk/>
            <pc:sldMk cId="1324870744" sldId="260"/>
            <ac:picMk id="16" creationId="{976FE930-A67D-608D-A431-5A885D7AB36C}"/>
          </ac:picMkLst>
        </pc:picChg>
      </pc:sldChg>
      <pc:sldChg chg="modNotesTx">
        <pc:chgData name="Ashleigh-Lea Rhoden" userId="1af8d6cb-a425-45aa-b9b5-44c4c27548c6" providerId="ADAL" clId="{7E928593-376A-4572-8E6E-0EE16866487B}" dt="2025-02-03T19:50:12.689" v="37" actId="33524"/>
        <pc:sldMkLst>
          <pc:docMk/>
          <pc:sldMk cId="1693446737" sldId="261"/>
        </pc:sldMkLst>
      </pc:sldChg>
    </pc:docChg>
  </pc:docChgLst>
  <pc:docChgLst>
    <pc:chgData name="Ashleigh-Lea Rhoden" userId="1af8d6cb-a425-45aa-b9b5-44c4c27548c6" providerId="ADAL" clId="{0360A15E-FB9A-AC43-A04C-80528DB2E513}"/>
    <pc:docChg chg="modSld">
      <pc:chgData name="Ashleigh-Lea Rhoden" userId="1af8d6cb-a425-45aa-b9b5-44c4c27548c6" providerId="ADAL" clId="{0360A15E-FB9A-AC43-A04C-80528DB2E513}" dt="2025-01-31T14:10:09.669" v="3" actId="20577"/>
      <pc:docMkLst>
        <pc:docMk/>
      </pc:docMkLst>
      <pc:sldChg chg="modNotesTx">
        <pc:chgData name="Ashleigh-Lea Rhoden" userId="1af8d6cb-a425-45aa-b9b5-44c4c27548c6" providerId="ADAL" clId="{0360A15E-FB9A-AC43-A04C-80528DB2E513}" dt="2025-01-31T14:10:09.669" v="3" actId="20577"/>
        <pc:sldMkLst>
          <pc:docMk/>
          <pc:sldMk cId="1433880581" sldId="256"/>
        </pc:sldMkLst>
      </pc:sldChg>
    </pc:docChg>
  </pc:docChgLst>
  <pc:docChgLst>
    <pc:chgData name="Ashleigh-Lea Rhoden" userId="S::stu.a.rhodenparry@gospeloakschool.co.uk::1af8d6cb-a425-45aa-b9b5-44c4c27548c6" providerId="AD" clId="Web-{65D92934-228A-A3C6-6AED-4C1AB7250171}"/>
    <pc:docChg chg="modSld">
      <pc:chgData name="Ashleigh-Lea Rhoden" userId="S::stu.a.rhodenparry@gospeloakschool.co.uk::1af8d6cb-a425-45aa-b9b5-44c4c27548c6" providerId="AD" clId="Web-{65D92934-228A-A3C6-6AED-4C1AB7250171}" dt="2025-03-28T09:13:41.644" v="3"/>
      <pc:docMkLst>
        <pc:docMk/>
      </pc:docMkLst>
      <pc:sldChg chg="delSp modSp">
        <pc:chgData name="Ashleigh-Lea Rhoden" userId="S::stu.a.rhodenparry@gospeloakschool.co.uk::1af8d6cb-a425-45aa-b9b5-44c4c27548c6" providerId="AD" clId="Web-{65D92934-228A-A3C6-6AED-4C1AB7250171}" dt="2025-03-28T09:13:41.644" v="3"/>
        <pc:sldMkLst>
          <pc:docMk/>
          <pc:sldMk cId="1433880581" sldId="256"/>
        </pc:sldMkLst>
        <pc:spChg chg="mod">
          <ac:chgData name="Ashleigh-Lea Rhoden" userId="S::stu.a.rhodenparry@gospeloakschool.co.uk::1af8d6cb-a425-45aa-b9b5-44c4c27548c6" providerId="AD" clId="Web-{65D92934-228A-A3C6-6AED-4C1AB7250171}" dt="2025-03-28T09:13:27.456" v="0" actId="1076"/>
          <ac:spMkLst>
            <pc:docMk/>
            <pc:sldMk cId="1433880581" sldId="256"/>
            <ac:spMk id="3" creationId="{294E56EA-30DF-8F97-1DD4-F7B6AFFA5BA2}"/>
          </ac:spMkLst>
        </pc:spChg>
      </pc:sldChg>
    </pc:docChg>
  </pc:docChgLst>
  <pc:docChgLst>
    <pc:chgData name="Ashleigh-Lea Rhoden" userId="S::stu.a.rhodenparry@gospeloakschool.co.uk::1af8d6cb-a425-45aa-b9b5-44c4c27548c6" providerId="AD" clId="Web-{8386D456-E743-7805-04A9-E323C822D3D6}"/>
    <pc:docChg chg="modSld">
      <pc:chgData name="Ashleigh-Lea Rhoden" userId="S::stu.a.rhodenparry@gospeloakschool.co.uk::1af8d6cb-a425-45aa-b9b5-44c4c27548c6" providerId="AD" clId="Web-{8386D456-E743-7805-04A9-E323C822D3D6}" dt="2025-03-28T09:45:38.010" v="0"/>
      <pc:docMkLst>
        <pc:docMk/>
      </pc:docMkLst>
      <pc:sldChg chg="modSp">
        <pc:chgData name="Ashleigh-Lea Rhoden" userId="S::stu.a.rhodenparry@gospeloakschool.co.uk::1af8d6cb-a425-45aa-b9b5-44c4c27548c6" providerId="AD" clId="Web-{8386D456-E743-7805-04A9-E323C822D3D6}" dt="2025-03-28T09:45:38.010" v="0"/>
        <pc:sldMkLst>
          <pc:docMk/>
          <pc:sldMk cId="1433880581" sldId="256"/>
        </pc:sldMkLst>
        <pc:spChg chg="mod">
          <ac:chgData name="Ashleigh-Lea Rhoden" userId="S::stu.a.rhodenparry@gospeloakschool.co.uk::1af8d6cb-a425-45aa-b9b5-44c4c27548c6" providerId="AD" clId="Web-{8386D456-E743-7805-04A9-E323C822D3D6}" dt="2025-03-28T09:45:38.010" v="0"/>
          <ac:spMkLst>
            <pc:docMk/>
            <pc:sldMk cId="1433880581" sldId="256"/>
            <ac:spMk id="7" creationId="{8D17E413-F9EC-C588-AC09-D8C448976811}"/>
          </ac:spMkLst>
        </pc:spChg>
      </pc:sldChg>
    </pc:docChg>
  </pc:docChgLst>
  <pc:docChgLst>
    <pc:chgData name="Ashleigh-Lea Rhoden" userId="1af8d6cb-a425-45aa-b9b5-44c4c27548c6" providerId="ADAL" clId="{9128504B-04E1-445E-B9C1-4CC6FA2BA484}"/>
    <pc:docChg chg="undo redo custSel modSld">
      <pc:chgData name="Ashleigh-Lea Rhoden" userId="1af8d6cb-a425-45aa-b9b5-44c4c27548c6" providerId="ADAL" clId="{9128504B-04E1-445E-B9C1-4CC6FA2BA484}" dt="2025-04-08T12:47:19.613" v="126" actId="20577"/>
      <pc:docMkLst>
        <pc:docMk/>
      </pc:docMkLst>
      <pc:sldChg chg="modSp mod modNotesTx">
        <pc:chgData name="Ashleigh-Lea Rhoden" userId="1af8d6cb-a425-45aa-b9b5-44c4c27548c6" providerId="ADAL" clId="{9128504B-04E1-445E-B9C1-4CC6FA2BA484}" dt="2025-04-08T10:41:07.409" v="74" actId="115"/>
        <pc:sldMkLst>
          <pc:docMk/>
          <pc:sldMk cId="1433880581" sldId="256"/>
        </pc:sldMkLst>
        <pc:spChg chg="mod">
          <ac:chgData name="Ashleigh-Lea Rhoden" userId="1af8d6cb-a425-45aa-b9b5-44c4c27548c6" providerId="ADAL" clId="{9128504B-04E1-445E-B9C1-4CC6FA2BA484}" dt="2025-04-08T10:30:36.574" v="17" actId="115"/>
          <ac:spMkLst>
            <pc:docMk/>
            <pc:sldMk cId="1433880581" sldId="256"/>
            <ac:spMk id="3" creationId="{294E56EA-30DF-8F97-1DD4-F7B6AFFA5BA2}"/>
          </ac:spMkLst>
        </pc:spChg>
        <pc:spChg chg="mod">
          <ac:chgData name="Ashleigh-Lea Rhoden" userId="1af8d6cb-a425-45aa-b9b5-44c4c27548c6" providerId="ADAL" clId="{9128504B-04E1-445E-B9C1-4CC6FA2BA484}" dt="2025-04-08T10:30:42.248" v="18" actId="115"/>
          <ac:spMkLst>
            <pc:docMk/>
            <pc:sldMk cId="1433880581" sldId="256"/>
            <ac:spMk id="5" creationId="{AB976053-F93B-99DC-D246-FB9A740345F1}"/>
          </ac:spMkLst>
        </pc:spChg>
      </pc:sldChg>
      <pc:sldChg chg="modSp mod modNotesTx">
        <pc:chgData name="Ashleigh-Lea Rhoden" userId="1af8d6cb-a425-45aa-b9b5-44c4c27548c6" providerId="ADAL" clId="{9128504B-04E1-445E-B9C1-4CC6FA2BA484}" dt="2025-04-08T10:46:18.471" v="81" actId="115"/>
        <pc:sldMkLst>
          <pc:docMk/>
          <pc:sldMk cId="2612955948" sldId="257"/>
        </pc:sldMkLst>
        <pc:spChg chg="mod">
          <ac:chgData name="Ashleigh-Lea Rhoden" userId="1af8d6cb-a425-45aa-b9b5-44c4c27548c6" providerId="ADAL" clId="{9128504B-04E1-445E-B9C1-4CC6FA2BA484}" dt="2025-04-08T10:26:39.995" v="2" actId="115"/>
          <ac:spMkLst>
            <pc:docMk/>
            <pc:sldMk cId="2612955948" sldId="257"/>
            <ac:spMk id="2" creationId="{8C0206A9-400E-CFF8-2ACA-02497C88DE51}"/>
          </ac:spMkLst>
        </pc:spChg>
        <pc:picChg chg="mod">
          <ac:chgData name="Ashleigh-Lea Rhoden" userId="1af8d6cb-a425-45aa-b9b5-44c4c27548c6" providerId="ADAL" clId="{9128504B-04E1-445E-B9C1-4CC6FA2BA484}" dt="2025-04-08T10:26:50.134" v="3" actId="1076"/>
          <ac:picMkLst>
            <pc:docMk/>
            <pc:sldMk cId="2612955948" sldId="257"/>
            <ac:picMk id="4" creationId="{0785DF09-8AFD-E50E-71AA-D82871B19A3B}"/>
          </ac:picMkLst>
        </pc:picChg>
      </pc:sldChg>
      <pc:sldChg chg="modSp mod">
        <pc:chgData name="Ashleigh-Lea Rhoden" userId="1af8d6cb-a425-45aa-b9b5-44c4c27548c6" providerId="ADAL" clId="{9128504B-04E1-445E-B9C1-4CC6FA2BA484}" dt="2025-04-08T10:26:34.632" v="1" actId="115"/>
        <pc:sldMkLst>
          <pc:docMk/>
          <pc:sldMk cId="1312711749" sldId="258"/>
        </pc:sldMkLst>
        <pc:spChg chg="mod">
          <ac:chgData name="Ashleigh-Lea Rhoden" userId="1af8d6cb-a425-45aa-b9b5-44c4c27548c6" providerId="ADAL" clId="{9128504B-04E1-445E-B9C1-4CC6FA2BA484}" dt="2025-04-08T10:26:34.632" v="1" actId="115"/>
          <ac:spMkLst>
            <pc:docMk/>
            <pc:sldMk cId="1312711749" sldId="258"/>
            <ac:spMk id="2" creationId="{81BE64C0-EB7A-2223-9792-B61DB411C0B3}"/>
          </ac:spMkLst>
        </pc:spChg>
        <pc:spChg chg="mod">
          <ac:chgData name="Ashleigh-Lea Rhoden" userId="1af8d6cb-a425-45aa-b9b5-44c4c27548c6" providerId="ADAL" clId="{9128504B-04E1-445E-B9C1-4CC6FA2BA484}" dt="2025-04-08T10:26:03.894" v="0" actId="14100"/>
          <ac:spMkLst>
            <pc:docMk/>
            <pc:sldMk cId="1312711749" sldId="258"/>
            <ac:spMk id="3" creationId="{68BA1219-E010-C5E1-42E8-DFDFCE615AD9}"/>
          </ac:spMkLst>
        </pc:spChg>
      </pc:sldChg>
      <pc:sldChg chg="modNotesTx">
        <pc:chgData name="Ashleigh-Lea Rhoden" userId="1af8d6cb-a425-45aa-b9b5-44c4c27548c6" providerId="ADAL" clId="{9128504B-04E1-445E-B9C1-4CC6FA2BA484}" dt="2025-04-08T10:48:22.711" v="82" actId="20577"/>
        <pc:sldMkLst>
          <pc:docMk/>
          <pc:sldMk cId="2174121812" sldId="259"/>
        </pc:sldMkLst>
      </pc:sldChg>
      <pc:sldChg chg="addSp delSp modSp mod modNotesTx">
        <pc:chgData name="Ashleigh-Lea Rhoden" userId="1af8d6cb-a425-45aa-b9b5-44c4c27548c6" providerId="ADAL" clId="{9128504B-04E1-445E-B9C1-4CC6FA2BA484}" dt="2025-04-08T12:47:19.613" v="126" actId="20577"/>
        <pc:sldMkLst>
          <pc:docMk/>
          <pc:sldMk cId="1324870744" sldId="260"/>
        </pc:sldMkLst>
        <pc:spChg chg="add del mod">
          <ac:chgData name="Ashleigh-Lea Rhoden" userId="1af8d6cb-a425-45aa-b9b5-44c4c27548c6" providerId="ADAL" clId="{9128504B-04E1-445E-B9C1-4CC6FA2BA484}" dt="2025-04-08T10:50:24.105" v="86" actId="478"/>
          <ac:spMkLst>
            <pc:docMk/>
            <pc:sldMk cId="1324870744" sldId="260"/>
            <ac:spMk id="2" creationId="{D0FC8622-089F-0FC1-21D6-8BF0CD310FD4}"/>
          </ac:spMkLst>
        </pc:spChg>
        <pc:spChg chg="add del mod">
          <ac:chgData name="Ashleigh-Lea Rhoden" userId="1af8d6cb-a425-45aa-b9b5-44c4c27548c6" providerId="ADAL" clId="{9128504B-04E1-445E-B9C1-4CC6FA2BA484}" dt="2025-04-08T10:50:47.037" v="90" actId="478"/>
          <ac:spMkLst>
            <pc:docMk/>
            <pc:sldMk cId="1324870744" sldId="260"/>
            <ac:spMk id="3" creationId="{BEFC178F-11F2-ACC2-FF7F-CFB24F4BD0A3}"/>
          </ac:spMkLst>
        </pc:spChg>
        <pc:spChg chg="add del">
          <ac:chgData name="Ashleigh-Lea Rhoden" userId="1af8d6cb-a425-45aa-b9b5-44c4c27548c6" providerId="ADAL" clId="{9128504B-04E1-445E-B9C1-4CC6FA2BA484}" dt="2025-04-08T10:51:01.092" v="92" actId="478"/>
          <ac:spMkLst>
            <pc:docMk/>
            <pc:sldMk cId="1324870744" sldId="260"/>
            <ac:spMk id="5" creationId="{5A63AF67-7C10-DA0B-A537-6F2385602D86}"/>
          </ac:spMkLst>
        </pc:spChg>
        <pc:spChg chg="add del">
          <ac:chgData name="Ashleigh-Lea Rhoden" userId="1af8d6cb-a425-45aa-b9b5-44c4c27548c6" providerId="ADAL" clId="{9128504B-04E1-445E-B9C1-4CC6FA2BA484}" dt="2025-04-08T10:51:22.287" v="96" actId="478"/>
          <ac:spMkLst>
            <pc:docMk/>
            <pc:sldMk cId="1324870744" sldId="260"/>
            <ac:spMk id="8" creationId="{24688BB4-839D-DD0A-F6C3-AD84D02116AF}"/>
          </ac:spMkLst>
        </pc:spChg>
        <pc:spChg chg="add mod">
          <ac:chgData name="Ashleigh-Lea Rhoden" userId="1af8d6cb-a425-45aa-b9b5-44c4c27548c6" providerId="ADAL" clId="{9128504B-04E1-445E-B9C1-4CC6FA2BA484}" dt="2025-04-08T12:47:19.613" v="126" actId="20577"/>
          <ac:spMkLst>
            <pc:docMk/>
            <pc:sldMk cId="1324870744" sldId="260"/>
            <ac:spMk id="9" creationId="{C1EC3D04-70A2-5260-A65A-0534A1B6532E}"/>
          </ac:spMkLst>
        </pc:spChg>
      </pc:sldChg>
    </pc:docChg>
  </pc:docChgLst>
  <pc:docChgLst>
    <pc:chgData name="Ashleigh-Lea Rhoden" userId="S::stu.a.rhodenparry@gospeloakschool.co.uk::1af8d6cb-a425-45aa-b9b5-44c4c27548c6" providerId="AD" clId="Web-{659EDCEC-F603-4F2A-B955-32CF3AD0A811}"/>
    <pc:docChg chg="modSld">
      <pc:chgData name="Ashleigh-Lea Rhoden" userId="S::stu.a.rhodenparry@gospeloakschool.co.uk::1af8d6cb-a425-45aa-b9b5-44c4c27548c6" providerId="AD" clId="Web-{659EDCEC-F603-4F2A-B955-32CF3AD0A811}" dt="2025-01-31T10:51:00.922" v="508" actId="1076"/>
      <pc:docMkLst>
        <pc:docMk/>
      </pc:docMkLst>
      <pc:sldChg chg="addSp delSp modSp mod setBg modNotes">
        <pc:chgData name="Ashleigh-Lea Rhoden" userId="S::stu.a.rhodenparry@gospeloakschool.co.uk::1af8d6cb-a425-45aa-b9b5-44c4c27548c6" providerId="AD" clId="Web-{659EDCEC-F603-4F2A-B955-32CF3AD0A811}" dt="2025-01-31T10:51:00.922" v="508" actId="1076"/>
        <pc:sldMkLst>
          <pc:docMk/>
          <pc:sldMk cId="1433880581" sldId="256"/>
        </pc:sldMkLst>
        <pc:spChg chg="mod ord">
          <ac:chgData name="Ashleigh-Lea Rhoden" userId="S::stu.a.rhodenparry@gospeloakschool.co.uk::1af8d6cb-a425-45aa-b9b5-44c4c27548c6" providerId="AD" clId="Web-{659EDCEC-F603-4F2A-B955-32CF3AD0A811}" dt="2025-01-31T10:50:57.953" v="507" actId="1076"/>
          <ac:spMkLst>
            <pc:docMk/>
            <pc:sldMk cId="1433880581" sldId="256"/>
            <ac:spMk id="3" creationId="{294E56EA-30DF-8F97-1DD4-F7B6AFFA5BA2}"/>
          </ac:spMkLst>
        </pc:spChg>
        <pc:spChg chg="mod ord modVis">
          <ac:chgData name="Ashleigh-Lea Rhoden" userId="S::stu.a.rhodenparry@gospeloakschool.co.uk::1af8d6cb-a425-45aa-b9b5-44c4c27548c6" providerId="AD" clId="Web-{659EDCEC-F603-4F2A-B955-32CF3AD0A811}" dt="2025-01-31T10:48:36.349" v="490"/>
          <ac:spMkLst>
            <pc:docMk/>
            <pc:sldMk cId="1433880581" sldId="256"/>
            <ac:spMk id="5" creationId="{AB976053-F93B-99DC-D246-FB9A740345F1}"/>
          </ac:spMkLst>
        </pc:spChg>
        <pc:spChg chg="add mod">
          <ac:chgData name="Ashleigh-Lea Rhoden" userId="S::stu.a.rhodenparry@gospeloakschool.co.uk::1af8d6cb-a425-45aa-b9b5-44c4c27548c6" providerId="AD" clId="Web-{659EDCEC-F603-4F2A-B955-32CF3AD0A811}" dt="2025-01-31T10:48:17.082" v="488"/>
          <ac:spMkLst>
            <pc:docMk/>
            <pc:sldMk cId="1433880581" sldId="256"/>
            <ac:spMk id="7" creationId="{8D17E413-F9EC-C588-AC09-D8C448976811}"/>
          </ac:spMkLst>
        </pc:spChg>
      </pc:sldChg>
    </pc:docChg>
  </pc:docChgLst>
  <pc:docChgLst>
    <pc:chgData name="Ashleigh-Lea Rhoden" userId="S::stu.a.rhodenparry@gospeloakschool.co.uk::1af8d6cb-a425-45aa-b9b5-44c4c27548c6" providerId="AD" clId="Web-{A43561E9-8AD0-46ED-78F1-158A09EFD6D7}"/>
    <pc:docChg chg="addSld delSld modSld sldOrd">
      <pc:chgData name="Ashleigh-Lea Rhoden" userId="S::stu.a.rhodenparry@gospeloakschool.co.uk::1af8d6cb-a425-45aa-b9b5-44c4c27548c6" providerId="AD" clId="Web-{A43561E9-8AD0-46ED-78F1-158A09EFD6D7}" dt="2025-02-04T13:48:07.888" v="271"/>
      <pc:docMkLst>
        <pc:docMk/>
      </pc:docMkLst>
      <pc:sldChg chg="modSp">
        <pc:chgData name="Ashleigh-Lea Rhoden" userId="S::stu.a.rhodenparry@gospeloakschool.co.uk::1af8d6cb-a425-45aa-b9b5-44c4c27548c6" providerId="AD" clId="Web-{A43561E9-8AD0-46ED-78F1-158A09EFD6D7}" dt="2025-02-04T12:07:00.059" v="267" actId="1076"/>
        <pc:sldMkLst>
          <pc:docMk/>
          <pc:sldMk cId="2612955948" sldId="257"/>
        </pc:sldMkLst>
      </pc:sldChg>
      <pc:sldChg chg="ord modNotes">
        <pc:chgData name="Ashleigh-Lea Rhoden" userId="S::stu.a.rhodenparry@gospeloakschool.co.uk::1af8d6cb-a425-45aa-b9b5-44c4c27548c6" providerId="AD" clId="Web-{A43561E9-8AD0-46ED-78F1-158A09EFD6D7}" dt="2025-02-04T13:48:07.888" v="271"/>
        <pc:sldMkLst>
          <pc:docMk/>
          <pc:sldMk cId="1312711749" sldId="258"/>
        </pc:sldMkLst>
      </pc:sldChg>
      <pc:sldChg chg="delSp modNotes">
        <pc:chgData name="Ashleigh-Lea Rhoden" userId="S::stu.a.rhodenparry@gospeloakschool.co.uk::1af8d6cb-a425-45aa-b9b5-44c4c27548c6" providerId="AD" clId="Web-{A43561E9-8AD0-46ED-78F1-158A09EFD6D7}" dt="2025-02-04T12:06:55.324" v="266"/>
        <pc:sldMkLst>
          <pc:docMk/>
          <pc:sldMk cId="1324870744" sldId="260"/>
        </pc:sldMkLst>
      </pc:sldChg>
      <pc:sldChg chg="modSp ord">
        <pc:chgData name="Ashleigh-Lea Rhoden" userId="S::stu.a.rhodenparry@gospeloakschool.co.uk::1af8d6cb-a425-45aa-b9b5-44c4c27548c6" providerId="AD" clId="Web-{A43561E9-8AD0-46ED-78F1-158A09EFD6D7}" dt="2025-02-04T13:27:36.187" v="269" actId="1076"/>
        <pc:sldMkLst>
          <pc:docMk/>
          <pc:sldMk cId="1693446737" sldId="261"/>
        </pc:sldMkLst>
        <pc:spChg chg="mod">
          <ac:chgData name="Ashleigh-Lea Rhoden" userId="S::stu.a.rhodenparry@gospeloakschool.co.uk::1af8d6cb-a425-45aa-b9b5-44c4c27548c6" providerId="AD" clId="Web-{A43561E9-8AD0-46ED-78F1-158A09EFD6D7}" dt="2025-02-04T13:27:36.187" v="269" actId="1076"/>
          <ac:spMkLst>
            <pc:docMk/>
            <pc:sldMk cId="1693446737" sldId="261"/>
            <ac:spMk id="2" creationId="{C187FC84-F54C-1DC8-9D76-66ECBDBBEE74}"/>
          </ac:spMkLst>
        </pc:spChg>
      </pc:sldChg>
      <pc:sldChg chg="new del">
        <pc:chgData name="Ashleigh-Lea Rhoden" userId="S::stu.a.rhodenparry@gospeloakschool.co.uk::1af8d6cb-a425-45aa-b9b5-44c4c27548c6" providerId="AD" clId="Web-{A43561E9-8AD0-46ED-78F1-158A09EFD6D7}" dt="2025-02-04T11:32:56.628" v="3"/>
        <pc:sldMkLst>
          <pc:docMk/>
          <pc:sldMk cId="3040129646" sldId="262"/>
        </pc:sldMkLst>
      </pc:sldChg>
    </pc:docChg>
  </pc:docChgLst>
  <pc:docChgLst>
    <pc:chgData name="Ashleigh-Lea Rhoden" userId="S::stu.a.rhodenparry@gospeloakschool.co.uk::1af8d6cb-a425-45aa-b9b5-44c4c27548c6" providerId="AD" clId="Web-{AD0A1BF1-25DA-D81D-36EF-39E795DFA3EB}"/>
    <pc:docChg chg="modSld">
      <pc:chgData name="Ashleigh-Lea Rhoden" userId="S::stu.a.rhodenparry@gospeloakschool.co.uk::1af8d6cb-a425-45aa-b9b5-44c4c27548c6" providerId="AD" clId="Web-{AD0A1BF1-25DA-D81D-36EF-39E795DFA3EB}" dt="2025-03-28T09:43:36.344" v="132" actId="20577"/>
      <pc:docMkLst>
        <pc:docMk/>
      </pc:docMkLst>
      <pc:sldChg chg="addSp delSp modSp modNotes">
        <pc:chgData name="Ashleigh-Lea Rhoden" userId="S::stu.a.rhodenparry@gospeloakschool.co.uk::1af8d6cb-a425-45aa-b9b5-44c4c27548c6" providerId="AD" clId="Web-{AD0A1BF1-25DA-D81D-36EF-39E795DFA3EB}" dt="2025-03-28T09:31:38.450" v="84" actId="20577"/>
        <pc:sldMkLst>
          <pc:docMk/>
          <pc:sldMk cId="1433880581" sldId="256"/>
        </pc:sldMkLst>
        <pc:spChg chg="mod">
          <ac:chgData name="Ashleigh-Lea Rhoden" userId="S::stu.a.rhodenparry@gospeloakschool.co.uk::1af8d6cb-a425-45aa-b9b5-44c4c27548c6" providerId="AD" clId="Web-{AD0A1BF1-25DA-D81D-36EF-39E795DFA3EB}" dt="2025-03-28T09:31:33.512" v="81" actId="14100"/>
          <ac:spMkLst>
            <pc:docMk/>
            <pc:sldMk cId="1433880581" sldId="256"/>
            <ac:spMk id="3" creationId="{294E56EA-30DF-8F97-1DD4-F7B6AFFA5BA2}"/>
          </ac:spMkLst>
        </pc:spChg>
        <pc:spChg chg="mod">
          <ac:chgData name="Ashleigh-Lea Rhoden" userId="S::stu.a.rhodenparry@gospeloakschool.co.uk::1af8d6cb-a425-45aa-b9b5-44c4c27548c6" providerId="AD" clId="Web-{AD0A1BF1-25DA-D81D-36EF-39E795DFA3EB}" dt="2025-03-28T09:30:48.808" v="75" actId="20577"/>
          <ac:spMkLst>
            <pc:docMk/>
            <pc:sldMk cId="1433880581" sldId="256"/>
            <ac:spMk id="5" creationId="{AB976053-F93B-99DC-D246-FB9A740345F1}"/>
          </ac:spMkLst>
        </pc:spChg>
        <pc:spChg chg="add mod">
          <ac:chgData name="Ashleigh-Lea Rhoden" userId="S::stu.a.rhodenparry@gospeloakschool.co.uk::1af8d6cb-a425-45aa-b9b5-44c4c27548c6" providerId="AD" clId="Web-{AD0A1BF1-25DA-D81D-36EF-39E795DFA3EB}" dt="2025-03-28T09:25:57.112" v="51" actId="1076"/>
          <ac:spMkLst>
            <pc:docMk/>
            <pc:sldMk cId="1433880581" sldId="256"/>
            <ac:spMk id="6" creationId="{586CFD9E-5D0F-0093-D547-8950F05FA1FC}"/>
          </ac:spMkLst>
        </pc:spChg>
        <pc:spChg chg="mod">
          <ac:chgData name="Ashleigh-Lea Rhoden" userId="S::stu.a.rhodenparry@gospeloakschool.co.uk::1af8d6cb-a425-45aa-b9b5-44c4c27548c6" providerId="AD" clId="Web-{AD0A1BF1-25DA-D81D-36EF-39E795DFA3EB}" dt="2025-03-28T09:31:38.450" v="84" actId="20577"/>
          <ac:spMkLst>
            <pc:docMk/>
            <pc:sldMk cId="1433880581" sldId="256"/>
            <ac:spMk id="7" creationId="{8D17E413-F9EC-C588-AC09-D8C448976811}"/>
          </ac:spMkLst>
        </pc:spChg>
        <pc:picChg chg="add mod">
          <ac:chgData name="Ashleigh-Lea Rhoden" userId="S::stu.a.rhodenparry@gospeloakschool.co.uk::1af8d6cb-a425-45aa-b9b5-44c4c27548c6" providerId="AD" clId="Web-{AD0A1BF1-25DA-D81D-36EF-39E795DFA3EB}" dt="2025-03-28T09:26:00.097" v="52" actId="1076"/>
          <ac:picMkLst>
            <pc:docMk/>
            <pc:sldMk cId="1433880581" sldId="256"/>
            <ac:picMk id="4" creationId="{609A09EF-633C-3BDF-F57D-18E060C4C6A1}"/>
          </ac:picMkLst>
        </pc:picChg>
        <pc:picChg chg="add mod">
          <ac:chgData name="Ashleigh-Lea Rhoden" userId="S::stu.a.rhodenparry@gospeloakschool.co.uk::1af8d6cb-a425-45aa-b9b5-44c4c27548c6" providerId="AD" clId="Web-{AD0A1BF1-25DA-D81D-36EF-39E795DFA3EB}" dt="2025-03-28T09:27:22.412" v="57" actId="1076"/>
          <ac:picMkLst>
            <pc:docMk/>
            <pc:sldMk cId="1433880581" sldId="256"/>
            <ac:picMk id="8" creationId="{EA181499-ED13-E8B8-50BC-CAC809B46BFD}"/>
          </ac:picMkLst>
        </pc:picChg>
      </pc:sldChg>
      <pc:sldChg chg="addSp delSp modSp mod setBg modNotes">
        <pc:chgData name="Ashleigh-Lea Rhoden" userId="S::stu.a.rhodenparry@gospeloakschool.co.uk::1af8d6cb-a425-45aa-b9b5-44c4c27548c6" providerId="AD" clId="Web-{AD0A1BF1-25DA-D81D-36EF-39E795DFA3EB}" dt="2025-03-28T09:41:17.215" v="123"/>
        <pc:sldMkLst>
          <pc:docMk/>
          <pc:sldMk cId="2612955948" sldId="257"/>
        </pc:sldMkLst>
        <pc:spChg chg="mod">
          <ac:chgData name="Ashleigh-Lea Rhoden" userId="S::stu.a.rhodenparry@gospeloakschool.co.uk::1af8d6cb-a425-45aa-b9b5-44c4c27548c6" providerId="AD" clId="Web-{AD0A1BF1-25DA-D81D-36EF-39E795DFA3EB}" dt="2025-03-28T09:32:38.592" v="95" actId="20577"/>
          <ac:spMkLst>
            <pc:docMk/>
            <pc:sldMk cId="2612955948" sldId="257"/>
            <ac:spMk id="2" creationId="{8C0206A9-400E-CFF8-2ACA-02497C88DE51}"/>
          </ac:spMkLst>
        </pc:spChg>
        <pc:spChg chg="mod">
          <ac:chgData name="Ashleigh-Lea Rhoden" userId="S::stu.a.rhodenparry@gospeloakschool.co.uk::1af8d6cb-a425-45aa-b9b5-44c4c27548c6" providerId="AD" clId="Web-{AD0A1BF1-25DA-D81D-36EF-39E795DFA3EB}" dt="2025-03-28T09:29:57.838" v="70"/>
          <ac:spMkLst>
            <pc:docMk/>
            <pc:sldMk cId="2612955948" sldId="257"/>
            <ac:spMk id="10" creationId="{CE8EDF87-88DA-BBE9-3B9E-C4DE291D6BEC}"/>
          </ac:spMkLst>
        </pc:spChg>
        <pc:grpChg chg="add">
          <ac:chgData name="Ashleigh-Lea Rhoden" userId="S::stu.a.rhodenparry@gospeloakschool.co.uk::1af8d6cb-a425-45aa-b9b5-44c4c27548c6" providerId="AD" clId="Web-{AD0A1BF1-25DA-D81D-36EF-39E795DFA3EB}" dt="2025-03-28T09:29:57.838" v="70"/>
          <ac:grpSpMkLst>
            <pc:docMk/>
            <pc:sldMk cId="2612955948" sldId="257"/>
            <ac:grpSpMk id="22" creationId="{A5AFD70F-20E3-55D2-E154-7D4FACFBB016}"/>
          </ac:grpSpMkLst>
        </pc:grpChg>
        <pc:picChg chg="add mod">
          <ac:chgData name="Ashleigh-Lea Rhoden" userId="S::stu.a.rhodenparry@gospeloakschool.co.uk::1af8d6cb-a425-45aa-b9b5-44c4c27548c6" providerId="AD" clId="Web-{AD0A1BF1-25DA-D81D-36EF-39E795DFA3EB}" dt="2025-03-28T09:29:57.838" v="70"/>
          <ac:picMkLst>
            <pc:docMk/>
            <pc:sldMk cId="2612955948" sldId="257"/>
            <ac:picMk id="4" creationId="{0785DF09-8AFD-E50E-71AA-D82871B19A3B}"/>
          </ac:picMkLst>
        </pc:picChg>
      </pc:sldChg>
      <pc:sldChg chg="modSp">
        <pc:chgData name="Ashleigh-Lea Rhoden" userId="S::stu.a.rhodenparry@gospeloakschool.co.uk::1af8d6cb-a425-45aa-b9b5-44c4c27548c6" providerId="AD" clId="Web-{AD0A1BF1-25DA-D81D-36EF-39E795DFA3EB}" dt="2025-03-28T09:30:42.167" v="74" actId="1076"/>
        <pc:sldMkLst>
          <pc:docMk/>
          <pc:sldMk cId="1312711749" sldId="258"/>
        </pc:sldMkLst>
        <pc:spChg chg="mod">
          <ac:chgData name="Ashleigh-Lea Rhoden" userId="S::stu.a.rhodenparry@gospeloakschool.co.uk::1af8d6cb-a425-45aa-b9b5-44c4c27548c6" providerId="AD" clId="Web-{AD0A1BF1-25DA-D81D-36EF-39E795DFA3EB}" dt="2025-03-28T09:30:42.167" v="74" actId="1076"/>
          <ac:spMkLst>
            <pc:docMk/>
            <pc:sldMk cId="1312711749" sldId="258"/>
            <ac:spMk id="2" creationId="{81BE64C0-EB7A-2223-9792-B61DB411C0B3}"/>
          </ac:spMkLst>
        </pc:spChg>
      </pc:sldChg>
      <pc:sldChg chg="addSp delSp modSp">
        <pc:chgData name="Ashleigh-Lea Rhoden" userId="S::stu.a.rhodenparry@gospeloakschool.co.uk::1af8d6cb-a425-45aa-b9b5-44c4c27548c6" providerId="AD" clId="Web-{AD0A1BF1-25DA-D81D-36EF-39E795DFA3EB}" dt="2025-03-28T09:43:27.187" v="129" actId="20577"/>
        <pc:sldMkLst>
          <pc:docMk/>
          <pc:sldMk cId="2174121812" sldId="259"/>
        </pc:sldMkLst>
        <pc:spChg chg="mod">
          <ac:chgData name="Ashleigh-Lea Rhoden" userId="S::stu.a.rhodenparry@gospeloakschool.co.uk::1af8d6cb-a425-45aa-b9b5-44c4c27548c6" providerId="AD" clId="Web-{AD0A1BF1-25DA-D81D-36EF-39E795DFA3EB}" dt="2025-03-28T09:43:27.187" v="129" actId="20577"/>
          <ac:spMkLst>
            <pc:docMk/>
            <pc:sldMk cId="2174121812" sldId="259"/>
            <ac:spMk id="2" creationId="{F63F421B-4D19-D0DD-7305-F97B02ACECEE}"/>
          </ac:spMkLst>
        </pc:spChg>
        <pc:picChg chg="add mod ord">
          <ac:chgData name="Ashleigh-Lea Rhoden" userId="S::stu.a.rhodenparry@gospeloakschool.co.uk::1af8d6cb-a425-45aa-b9b5-44c4c27548c6" providerId="AD" clId="Web-{AD0A1BF1-25DA-D81D-36EF-39E795DFA3EB}" dt="2025-03-28T09:38:50.758" v="104" actId="1076"/>
          <ac:picMkLst>
            <pc:docMk/>
            <pc:sldMk cId="2174121812" sldId="259"/>
            <ac:picMk id="7" creationId="{D58D4DDD-8994-E9DE-2823-FDB3E36C6F18}"/>
          </ac:picMkLst>
        </pc:picChg>
      </pc:sldChg>
      <pc:sldChg chg="modSp">
        <pc:chgData name="Ashleigh-Lea Rhoden" userId="S::stu.a.rhodenparry@gospeloakschool.co.uk::1af8d6cb-a425-45aa-b9b5-44c4c27548c6" providerId="AD" clId="Web-{AD0A1BF1-25DA-D81D-36EF-39E795DFA3EB}" dt="2025-03-28T09:43:36.344" v="132" actId="20577"/>
        <pc:sldMkLst>
          <pc:docMk/>
          <pc:sldMk cId="1324870744" sldId="260"/>
        </pc:sldMkLst>
        <pc:spChg chg="mod">
          <ac:chgData name="Ashleigh-Lea Rhoden" userId="S::stu.a.rhodenparry@gospeloakschool.co.uk::1af8d6cb-a425-45aa-b9b5-44c4c27548c6" providerId="AD" clId="Web-{AD0A1BF1-25DA-D81D-36EF-39E795DFA3EB}" dt="2025-03-28T09:43:36.344" v="132" actId="20577"/>
          <ac:spMkLst>
            <pc:docMk/>
            <pc:sldMk cId="1324870744" sldId="260"/>
            <ac:spMk id="7" creationId="{387F07D2-67CC-122F-8C97-3CEE7F89C055}"/>
          </ac:spMkLst>
        </pc:spChg>
      </pc:sldChg>
      <pc:sldChg chg="modSp">
        <pc:chgData name="Ashleigh-Lea Rhoden" userId="S::stu.a.rhodenparry@gospeloakschool.co.uk::1af8d6cb-a425-45aa-b9b5-44c4c27548c6" providerId="AD" clId="Web-{AD0A1BF1-25DA-D81D-36EF-39E795DFA3EB}" dt="2025-03-28T09:43:16.265" v="127" actId="20577"/>
        <pc:sldMkLst>
          <pc:docMk/>
          <pc:sldMk cId="1693446737" sldId="261"/>
        </pc:sldMkLst>
        <pc:spChg chg="mod">
          <ac:chgData name="Ashleigh-Lea Rhoden" userId="S::stu.a.rhodenparry@gospeloakschool.co.uk::1af8d6cb-a425-45aa-b9b5-44c4c27548c6" providerId="AD" clId="Web-{AD0A1BF1-25DA-D81D-36EF-39E795DFA3EB}" dt="2025-03-28T09:43:16.265" v="127" actId="20577"/>
          <ac:spMkLst>
            <pc:docMk/>
            <pc:sldMk cId="1693446737" sldId="261"/>
            <ac:spMk id="2" creationId="{C187FC84-F54C-1DC8-9D76-66ECBDBBEE74}"/>
          </ac:spMkLst>
        </pc:spChg>
      </pc:sldChg>
    </pc:docChg>
  </pc:docChgLst>
  <pc:docChgLst>
    <pc:chgData name="Ashleigh-Lea Rhoden" userId="S::stu.a.rhodenparry@gospeloakschool.co.uk::1af8d6cb-a425-45aa-b9b5-44c4c27548c6" providerId="AD" clId="Web-{2D3ED0A6-4120-E4DD-5172-C60C813C7870}"/>
    <pc:docChg chg="modSld sldOrd">
      <pc:chgData name="Ashleigh-Lea Rhoden" userId="S::stu.a.rhodenparry@gospeloakschool.co.uk::1af8d6cb-a425-45aa-b9b5-44c4c27548c6" providerId="AD" clId="Web-{2D3ED0A6-4120-E4DD-5172-C60C813C7870}" dt="2025-02-07T09:55:56.797" v="56" actId="20577"/>
      <pc:docMkLst>
        <pc:docMk/>
      </pc:docMkLst>
      <pc:sldChg chg="delSp modSp ord">
        <pc:chgData name="Ashleigh-Lea Rhoden" userId="S::stu.a.rhodenparry@gospeloakschool.co.uk::1af8d6cb-a425-45aa-b9b5-44c4c27548c6" providerId="AD" clId="Web-{2D3ED0A6-4120-E4DD-5172-C60C813C7870}" dt="2025-02-07T09:53:48.278" v="43"/>
        <pc:sldMkLst>
          <pc:docMk/>
          <pc:sldMk cId="1433880581" sldId="256"/>
        </pc:sldMkLst>
        <pc:spChg chg="mod">
          <ac:chgData name="Ashleigh-Lea Rhoden" userId="S::stu.a.rhodenparry@gospeloakschool.co.uk::1af8d6cb-a425-45aa-b9b5-44c4c27548c6" providerId="AD" clId="Web-{2D3ED0A6-4120-E4DD-5172-C60C813C7870}" dt="2025-02-07T09:48:20.689" v="10" actId="1076"/>
          <ac:spMkLst>
            <pc:docMk/>
            <pc:sldMk cId="1433880581" sldId="256"/>
            <ac:spMk id="3" creationId="{294E56EA-30DF-8F97-1DD4-F7B6AFFA5BA2}"/>
          </ac:spMkLst>
        </pc:spChg>
        <pc:spChg chg="mod">
          <ac:chgData name="Ashleigh-Lea Rhoden" userId="S::stu.a.rhodenparry@gospeloakschool.co.uk::1af8d6cb-a425-45aa-b9b5-44c4c27548c6" providerId="AD" clId="Web-{2D3ED0A6-4120-E4DD-5172-C60C813C7870}" dt="2025-02-07T09:48:37.221" v="14" actId="1076"/>
          <ac:spMkLst>
            <pc:docMk/>
            <pc:sldMk cId="1433880581" sldId="256"/>
            <ac:spMk id="7" creationId="{8D17E413-F9EC-C588-AC09-D8C448976811}"/>
          </ac:spMkLst>
        </pc:spChg>
      </pc:sldChg>
      <pc:sldChg chg="delSp modSp modNotes">
        <pc:chgData name="Ashleigh-Lea Rhoden" userId="S::stu.a.rhodenparry@gospeloakschool.co.uk::1af8d6cb-a425-45aa-b9b5-44c4c27548c6" providerId="AD" clId="Web-{2D3ED0A6-4120-E4DD-5172-C60C813C7870}" dt="2025-02-07T09:51:35.461" v="29" actId="1076"/>
        <pc:sldMkLst>
          <pc:docMk/>
          <pc:sldMk cId="2612955948" sldId="257"/>
        </pc:sldMkLst>
        <pc:spChg chg="mod">
          <ac:chgData name="Ashleigh-Lea Rhoden" userId="S::stu.a.rhodenparry@gospeloakschool.co.uk::1af8d6cb-a425-45aa-b9b5-44c4c27548c6" providerId="AD" clId="Web-{2D3ED0A6-4120-E4DD-5172-C60C813C7870}" dt="2025-02-07T09:51:35.461" v="29" actId="1076"/>
          <ac:spMkLst>
            <pc:docMk/>
            <pc:sldMk cId="2612955948" sldId="257"/>
            <ac:spMk id="10" creationId="{CE8EDF87-88DA-BBE9-3B9E-C4DE291D6BEC}"/>
          </ac:spMkLst>
        </pc:spChg>
      </pc:sldChg>
      <pc:sldChg chg="delSp">
        <pc:chgData name="Ashleigh-Lea Rhoden" userId="S::stu.a.rhodenparry@gospeloakschool.co.uk::1af8d6cb-a425-45aa-b9b5-44c4c27548c6" providerId="AD" clId="Web-{2D3ED0A6-4120-E4DD-5172-C60C813C7870}" dt="2025-02-07T09:51:40.414" v="30"/>
        <pc:sldMkLst>
          <pc:docMk/>
          <pc:sldMk cId="1312711749" sldId="258"/>
        </pc:sldMkLst>
      </pc:sldChg>
      <pc:sldChg chg="delSp modSp modNotes">
        <pc:chgData name="Ashleigh-Lea Rhoden" userId="S::stu.a.rhodenparry@gospeloakschool.co.uk::1af8d6cb-a425-45aa-b9b5-44c4c27548c6" providerId="AD" clId="Web-{2D3ED0A6-4120-E4DD-5172-C60C813C7870}" dt="2025-02-07T09:52:17.775" v="37"/>
        <pc:sldMkLst>
          <pc:docMk/>
          <pc:sldMk cId="2174121812" sldId="259"/>
        </pc:sldMkLst>
        <pc:picChg chg="mod">
          <ac:chgData name="Ashleigh-Lea Rhoden" userId="S::stu.a.rhodenparry@gospeloakschool.co.uk::1af8d6cb-a425-45aa-b9b5-44c4c27548c6" providerId="AD" clId="Web-{2D3ED0A6-4120-E4DD-5172-C60C813C7870}" dt="2025-02-07T09:52:11.353" v="35" actId="1076"/>
          <ac:picMkLst>
            <pc:docMk/>
            <pc:sldMk cId="2174121812" sldId="259"/>
            <ac:picMk id="6" creationId="{0C19D79C-DB56-13FB-800E-A4783DEAA0F9}"/>
          </ac:picMkLst>
        </pc:picChg>
      </pc:sldChg>
      <pc:sldChg chg="delSp">
        <pc:chgData name="Ashleigh-Lea Rhoden" userId="S::stu.a.rhodenparry@gospeloakschool.co.uk::1af8d6cb-a425-45aa-b9b5-44c4c27548c6" providerId="AD" clId="Web-{2D3ED0A6-4120-E4DD-5172-C60C813C7870}" dt="2025-02-07T09:52:45.979" v="41"/>
        <pc:sldMkLst>
          <pc:docMk/>
          <pc:sldMk cId="1324870744" sldId="260"/>
        </pc:sldMkLst>
      </pc:sldChg>
      <pc:sldChg chg="delSp modSp">
        <pc:chgData name="Ashleigh-Lea Rhoden" userId="S::stu.a.rhodenparry@gospeloakschool.co.uk::1af8d6cb-a425-45aa-b9b5-44c4c27548c6" providerId="AD" clId="Web-{2D3ED0A6-4120-E4DD-5172-C60C813C7870}" dt="2025-02-07T09:55:56.797" v="56" actId="20577"/>
        <pc:sldMkLst>
          <pc:docMk/>
          <pc:sldMk cId="1693446737" sldId="261"/>
        </pc:sldMkLst>
        <pc:spChg chg="mod">
          <ac:chgData name="Ashleigh-Lea Rhoden" userId="S::stu.a.rhodenparry@gospeloakschool.co.uk::1af8d6cb-a425-45aa-b9b5-44c4c27548c6" providerId="AD" clId="Web-{2D3ED0A6-4120-E4DD-5172-C60C813C7870}" dt="2025-02-07T09:55:56.797" v="56" actId="20577"/>
          <ac:spMkLst>
            <pc:docMk/>
            <pc:sldMk cId="1693446737" sldId="261"/>
            <ac:spMk id="2" creationId="{C187FC84-F54C-1DC8-9D76-66ECBDBBEE74}"/>
          </ac:spMkLst>
        </pc:spChg>
        <pc:spChg chg="mod">
          <ac:chgData name="Ashleigh-Lea Rhoden" userId="S::stu.a.rhodenparry@gospeloakschool.co.uk::1af8d6cb-a425-45aa-b9b5-44c4c27548c6" providerId="AD" clId="Web-{2D3ED0A6-4120-E4DD-5172-C60C813C7870}" dt="2025-02-07T09:52:26.275" v="38" actId="1076"/>
          <ac:spMkLst>
            <pc:docMk/>
            <pc:sldMk cId="1693446737" sldId="261"/>
            <ac:spMk id="3" creationId="{1AD9A1FE-E8FC-21F4-465F-4005AF7E01B8}"/>
          </ac:spMkLst>
        </pc:spChg>
      </pc:sldChg>
    </pc:docChg>
  </pc:docChgLst>
  <pc:docChgLst>
    <pc:chgData name="Ashleigh-Lea Rhoden" userId="S::stu.a.rhodenparry@gospeloakschool.co.uk::1af8d6cb-a425-45aa-b9b5-44c4c27548c6" providerId="AD" clId="Web-{59245BD6-6831-B650-9CFF-476CC5897731}"/>
    <pc:docChg chg="modSld">
      <pc:chgData name="Ashleigh-Lea Rhoden" userId="S::stu.a.rhodenparry@gospeloakschool.co.uk::1af8d6cb-a425-45aa-b9b5-44c4c27548c6" providerId="AD" clId="Web-{59245BD6-6831-B650-9CFF-476CC5897731}" dt="2025-02-07T14:14:39.162" v="36"/>
      <pc:docMkLst>
        <pc:docMk/>
      </pc:docMkLst>
      <pc:sldChg chg="modSp modNotes">
        <pc:chgData name="Ashleigh-Lea Rhoden" userId="S::stu.a.rhodenparry@gospeloakschool.co.uk::1af8d6cb-a425-45aa-b9b5-44c4c27548c6" providerId="AD" clId="Web-{59245BD6-6831-B650-9CFF-476CC5897731}" dt="2025-02-07T14:14:39.162" v="36"/>
        <pc:sldMkLst>
          <pc:docMk/>
          <pc:sldMk cId="1433880581" sldId="256"/>
        </pc:sldMkLst>
        <pc:spChg chg="mod">
          <ac:chgData name="Ashleigh-Lea Rhoden" userId="S::stu.a.rhodenparry@gospeloakschool.co.uk::1af8d6cb-a425-45aa-b9b5-44c4c27548c6" providerId="AD" clId="Web-{59245BD6-6831-B650-9CFF-476CC5897731}" dt="2025-02-07T14:12:41.345" v="12" actId="20577"/>
          <ac:spMkLst>
            <pc:docMk/>
            <pc:sldMk cId="1433880581" sldId="256"/>
            <ac:spMk id="3" creationId="{294E56EA-30DF-8F97-1DD4-F7B6AFFA5BA2}"/>
          </ac:spMkLst>
        </pc:spChg>
        <pc:spChg chg="mod">
          <ac:chgData name="Ashleigh-Lea Rhoden" userId="S::stu.a.rhodenparry@gospeloakschool.co.uk::1af8d6cb-a425-45aa-b9b5-44c4c27548c6" providerId="AD" clId="Web-{59245BD6-6831-B650-9CFF-476CC5897731}" dt="2025-02-07T14:12:46.095" v="14" actId="20577"/>
          <ac:spMkLst>
            <pc:docMk/>
            <pc:sldMk cId="1433880581" sldId="256"/>
            <ac:spMk id="5" creationId="{AB976053-F93B-99DC-D246-FB9A740345F1}"/>
          </ac:spMkLst>
        </pc:spChg>
        <pc:spChg chg="mod">
          <ac:chgData name="Ashleigh-Lea Rhoden" userId="S::stu.a.rhodenparry@gospeloakschool.co.uk::1af8d6cb-a425-45aa-b9b5-44c4c27548c6" providerId="AD" clId="Web-{59245BD6-6831-B650-9CFF-476CC5897731}" dt="2025-02-07T14:12:22.110" v="8" actId="20577"/>
          <ac:spMkLst>
            <pc:docMk/>
            <pc:sldMk cId="1433880581" sldId="256"/>
            <ac:spMk id="7" creationId="{8D17E413-F9EC-C588-AC09-D8C448976811}"/>
          </ac:spMkLst>
        </pc:spChg>
      </pc:sldChg>
      <pc:sldChg chg="modNotes">
        <pc:chgData name="Ashleigh-Lea Rhoden" userId="S::stu.a.rhodenparry@gospeloakschool.co.uk::1af8d6cb-a425-45aa-b9b5-44c4c27548c6" providerId="AD" clId="Web-{59245BD6-6831-B650-9CFF-476CC5897731}" dt="2025-02-07T14:13:03.768" v="16"/>
        <pc:sldMkLst>
          <pc:docMk/>
          <pc:sldMk cId="2612955948" sldId="257"/>
        </pc:sldMkLst>
      </pc:sldChg>
      <pc:sldChg chg="modNotes">
        <pc:chgData name="Ashleigh-Lea Rhoden" userId="S::stu.a.rhodenparry@gospeloakschool.co.uk::1af8d6cb-a425-45aa-b9b5-44c4c27548c6" providerId="AD" clId="Web-{59245BD6-6831-B650-9CFF-476CC5897731}" dt="2025-02-07T14:14:18.348" v="32"/>
        <pc:sldMkLst>
          <pc:docMk/>
          <pc:sldMk cId="1312711749" sldId="258"/>
        </pc:sldMkLst>
      </pc:sldChg>
      <pc:sldChg chg="modNotes">
        <pc:chgData name="Ashleigh-Lea Rhoden" userId="S::stu.a.rhodenparry@gospeloakschool.co.uk::1af8d6cb-a425-45aa-b9b5-44c4c27548c6" providerId="AD" clId="Web-{59245BD6-6831-B650-9CFF-476CC5897731}" dt="2025-02-07T14:13:59.270" v="28"/>
        <pc:sldMkLst>
          <pc:docMk/>
          <pc:sldMk cId="2174121812" sldId="259"/>
        </pc:sldMkLst>
      </pc:sldChg>
      <pc:sldChg chg="modNotes">
        <pc:chgData name="Ashleigh-Lea Rhoden" userId="S::stu.a.rhodenparry@gospeloakschool.co.uk::1af8d6cb-a425-45aa-b9b5-44c4c27548c6" providerId="AD" clId="Web-{59245BD6-6831-B650-9CFF-476CC5897731}" dt="2025-02-07T14:13:38.628" v="23"/>
        <pc:sldMkLst>
          <pc:docMk/>
          <pc:sldMk cId="1324870744" sldId="260"/>
        </pc:sldMkLst>
      </pc:sldChg>
      <pc:sldChg chg="modNotes">
        <pc:chgData name="Ashleigh-Lea Rhoden" userId="S::stu.a.rhodenparry@gospeloakschool.co.uk::1af8d6cb-a425-45aa-b9b5-44c4c27548c6" providerId="AD" clId="Web-{59245BD6-6831-B650-9CFF-476CC5897731}" dt="2025-02-07T14:13:51.863" v="26"/>
        <pc:sldMkLst>
          <pc:docMk/>
          <pc:sldMk cId="1693446737" sldId="261"/>
        </pc:sldMkLst>
      </pc:sldChg>
    </pc:docChg>
  </pc:docChgLst>
  <pc:docChgLst>
    <pc:chgData name="Tia Middleton" userId="S::stu.t.middleton@gospeloakschool.co.uk::89a21700-14d5-4cfb-83b1-210c26ebfb78" providerId="AD" clId="Web-{ABBC90BD-64FF-9306-30CA-AB38D4ABD417}"/>
    <pc:docChg chg="addSld delSld modSld">
      <pc:chgData name="Tia Middleton" userId="S::stu.t.middleton@gospeloakschool.co.uk::89a21700-14d5-4cfb-83b1-210c26ebfb78" providerId="AD" clId="Web-{ABBC90BD-64FF-9306-30CA-AB38D4ABD417}" dt="2023-12-05T14:20:51.969" v="27" actId="20577"/>
      <pc:docMkLst>
        <pc:docMk/>
      </pc:docMkLst>
      <pc:sldChg chg="new del">
        <pc:chgData name="Tia Middleton" userId="S::stu.t.middleton@gospeloakschool.co.uk::89a21700-14d5-4cfb-83b1-210c26ebfb78" providerId="AD" clId="Web-{ABBC90BD-64FF-9306-30CA-AB38D4ABD417}" dt="2023-12-05T14:17:48.791" v="1"/>
        <pc:sldMkLst>
          <pc:docMk/>
          <pc:sldMk cId="403981361" sldId="287"/>
        </pc:sldMkLst>
      </pc:sldChg>
      <pc:sldChg chg="modSp new">
        <pc:chgData name="Tia Middleton" userId="S::stu.t.middleton@gospeloakschool.co.uk::89a21700-14d5-4cfb-83b1-210c26ebfb78" providerId="AD" clId="Web-{ABBC90BD-64FF-9306-30CA-AB38D4ABD417}" dt="2023-12-05T14:19:45.170" v="19" actId="20577"/>
        <pc:sldMkLst>
          <pc:docMk/>
          <pc:sldMk cId="3844049875" sldId="287"/>
        </pc:sldMkLst>
      </pc:sldChg>
      <pc:sldChg chg="modSp new">
        <pc:chgData name="Tia Middleton" userId="S::stu.t.middleton@gospeloakschool.co.uk::89a21700-14d5-4cfb-83b1-210c26ebfb78" providerId="AD" clId="Web-{ABBC90BD-64FF-9306-30CA-AB38D4ABD417}" dt="2023-12-05T14:20:51.969" v="27" actId="20577"/>
        <pc:sldMkLst>
          <pc:docMk/>
          <pc:sldMk cId="38218562" sldId="288"/>
        </pc:sldMkLst>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6-03-06T08:20:59.973"/>
    </inkml:context>
    <inkml:brush xml:id="br0">
      <inkml:brushProperty name="width" value="0.5" units="cm"/>
      <inkml:brushProperty name="height" value="1" units="cm"/>
      <inkml:brushProperty name="tip" value="rectangle"/>
      <inkml:brushProperty name="rasterOp" value="maskPen"/>
      <inkml:brushProperty name="ignorePressure" value="1"/>
    </inkml:brush>
  </inkml:definitions>
  <inkml:trace contextRef="#ctx0" brushRef="#br0">1 1,'1037'0,"-1002"2,0 1,54 13,-49-7,59 4,-57-9,59 13,-59-8,64 4,-44-11,-26-1,0 1,66 12,-50-3,0-3,80 2,108-11,-96-2,1492 3,-1597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458DBA-F3B8-4883-8E68-F6E346058F3A}" type="datetimeFigureOut">
              <a:t>3/6/2026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8DFDA7-F5BE-4F53-94C1-7CAFDCBFF3A9}" type="slidenum">
              <a:t>‹#›</a:t>
            </a:fld>
            <a:endParaRPr lang="en-US"/>
          </a:p>
        </p:txBody>
      </p:sp>
    </p:spTree>
    <p:extLst>
      <p:ext uri="{BB962C8B-B14F-4D97-AF65-F5344CB8AC3E}">
        <p14:creationId xmlns:p14="http://schemas.microsoft.com/office/powerpoint/2010/main" val="31560393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a:buChar char="•"/>
            </a:pPr>
            <a:r>
              <a:rPr lang="en-GB" b="1" dirty="0"/>
              <a:t> </a:t>
            </a:r>
            <a:r>
              <a:rPr lang="en-GB" b="1" u="sng" dirty="0"/>
              <a:t>Good morning! My </a:t>
            </a:r>
            <a:r>
              <a:rPr lang="en-GB" b="1" u="sng"/>
              <a:t>name is, </a:t>
            </a:r>
            <a:r>
              <a:rPr lang="en-GB" b="1" u="sng" dirty="0"/>
              <a:t>and I’m excited to share with you my business idea, </a:t>
            </a:r>
            <a:r>
              <a:rPr lang="en-GB" b="1" i="1" u="sng" dirty="0"/>
              <a:t>The Cake Gallery</a:t>
            </a:r>
            <a:r>
              <a:rPr lang="en-GB" b="1" u="sng" dirty="0"/>
              <a:t>. This business is all about offering a wide variety of cakes that women can purchase to treat their families. The goal is to provide delicious, high-quality cakes for any occasion, with unique designs and flavours that will satisfy both customers’ cravings and their desire for something special.</a:t>
            </a:r>
            <a:endParaRPr lang="en-US" b="1" u="sng" dirty="0"/>
          </a:p>
          <a:p>
            <a:pPr>
              <a:buFont typeface="Arial"/>
              <a:buChar char="•"/>
            </a:pPr>
            <a:r>
              <a:rPr lang="en-GB" b="1" u="sng" dirty="0"/>
              <a:t>When deciding between two business ideas—one centerer around a car washing service and the other around selling cakes—I conducted research to guide my decision. For my primary research, I created a questionnaire on Microsoft Forms, which I gave a sample of people in my community. The results were very promising: 75% of the sample of people indicated that they would be interested in purchasing cakes from </a:t>
            </a:r>
            <a:r>
              <a:rPr lang="en-GB" b="1" i="1" u="sng" dirty="0"/>
              <a:t>The Cake Gallery</a:t>
            </a:r>
            <a:r>
              <a:rPr lang="en-GB" b="1" u="sng" dirty="0"/>
              <a:t>. In contrast, only 55% said they would use a car washing service. This data helped me recognize that there is a stronger demand for cakes in my target market.</a:t>
            </a:r>
          </a:p>
          <a:p>
            <a:pPr>
              <a:buFont typeface="Arial"/>
              <a:buChar char="•"/>
            </a:pPr>
            <a:r>
              <a:rPr lang="en-GB" b="1" u="sng" dirty="0"/>
              <a:t>The success of my business also stems from knowing that my target audience is genuinely interested in the products I plan to sell. The questionnaire results confirmed this, showing me that my potential customers are actively looking for cake options that align with their needs and preferences. I believe that </a:t>
            </a:r>
            <a:r>
              <a:rPr lang="en-GB" b="1" i="1" u="sng" dirty="0"/>
              <a:t>The Cake Gallery</a:t>
            </a:r>
            <a:r>
              <a:rPr lang="en-GB" b="1" u="sng" dirty="0"/>
              <a:t> will be successful because of the clear demand for this type of service in my local community. Through both primary and secondary research, I’ve gathered valuable insights that suggest a strong market for unique and customizable cakes</a:t>
            </a:r>
            <a:r>
              <a:rPr lang="en-GB" dirty="0"/>
              <a:t>.</a:t>
            </a:r>
          </a:p>
          <a:p>
            <a:pPr>
              <a:buFont typeface="Arial"/>
              <a:buChar char="•"/>
            </a:pPr>
            <a:r>
              <a:rPr lang="en-GB" dirty="0"/>
              <a:t>Additionally, my research into the competition revealed a gap in the market. Many local cake businesses are popular, but they often become overwhelmed with customer orders, especially on short notice. This creates an opportunity for </a:t>
            </a:r>
            <a:r>
              <a:rPr lang="en-GB" i="1" dirty="0"/>
              <a:t>The Cake Gallery</a:t>
            </a:r>
            <a:r>
              <a:rPr lang="en-GB" dirty="0"/>
              <a:t> to fill the gap by offering timely and high-quality cake options for customers who may need a last-minute order.</a:t>
            </a:r>
            <a:endParaRPr lang="en-GB" dirty="0">
              <a:ea typeface="Calibri"/>
              <a:cs typeface="Calibri"/>
            </a:endParaRPr>
          </a:p>
          <a:p>
            <a:pPr>
              <a:buFont typeface="Arial"/>
              <a:buChar char="•"/>
            </a:pPr>
            <a:r>
              <a:rPr lang="en-GB" dirty="0"/>
              <a:t>One of the key factors that will set </a:t>
            </a:r>
            <a:r>
              <a:rPr lang="en-GB" i="1" dirty="0"/>
              <a:t>The Cake Gallery</a:t>
            </a:r>
            <a:r>
              <a:rPr lang="en-GB" dirty="0"/>
              <a:t> apart from competitors is our focus on unique cake designs. People often look for special, one-of-a-kind cakes for celebrations, and I believe that offering custom designs will attract customers who are looking for something different than what is readily available elsewhere. By positioning my business in this niche, I am confident that I can build a loyal customer base.</a:t>
            </a:r>
            <a:endParaRPr lang="en-GB" dirty="0">
              <a:ea typeface="Calibri"/>
              <a:cs typeface="Calibri"/>
            </a:endParaRPr>
          </a:p>
          <a:p>
            <a:pPr>
              <a:buFont typeface="Arial"/>
              <a:buChar char="•"/>
            </a:pPr>
            <a:r>
              <a:rPr lang="en-GB" dirty="0"/>
              <a:t>As for the skills and characteristics of an entrepreneur, I know that being focused is essential to running a successful business. Without focus, it’s easy to get distracted, and I must be able to prioritize tasks effectively. This skill is something I’ve developed throughout my time at school, where I always completed my tasks in order of importance, from the most urgent to the least. Being able to stay organized and focus on what needs to be done first is crucial for managing the demands of running a business.</a:t>
            </a:r>
            <a:endParaRPr lang="en-GB" dirty="0">
              <a:ea typeface="Calibri"/>
              <a:cs typeface="Calibri"/>
            </a:endParaRPr>
          </a:p>
          <a:p>
            <a:pPr>
              <a:buFont typeface="Arial"/>
              <a:buChar char="•"/>
            </a:pPr>
            <a:r>
              <a:rPr lang="en-GB" dirty="0"/>
              <a:t>In terms of communication, I believe my skills are solid but can always improve. I would rate my communication skills as a 4 out of 5. Good communication is essential for any business, especially when dealing with customers. I’ll need to be clear and professional when taking orders, discussing design options, and managing customer expectations. Since communication is central to delivering great customer service, I am committed to improving this skill to ensure my business thrives.</a:t>
            </a:r>
            <a:endParaRPr lang="en-GB" dirty="0">
              <a:ea typeface="Calibri"/>
              <a:cs typeface="Calibri"/>
            </a:endParaRPr>
          </a:p>
          <a:p>
            <a:pPr>
              <a:buFont typeface="Arial"/>
              <a:buChar char="•"/>
            </a:pPr>
            <a:r>
              <a:rPr lang="en-GB" dirty="0"/>
              <a:t>In conclusion, I’m confident that </a:t>
            </a:r>
            <a:r>
              <a:rPr lang="en-GB" i="1" dirty="0"/>
              <a:t>The Cake Gallery</a:t>
            </a:r>
            <a:r>
              <a:rPr lang="en-GB" dirty="0"/>
              <a:t> will be a success. The demand for quality cakes, the gap in the market, and my focus on offering unique, customizable designs all contribute to a strong foundation for the business. I look forward to developing a brand that resonates with customers, and I’m excited to see how </a:t>
            </a:r>
            <a:r>
              <a:rPr lang="en-GB" i="1" dirty="0"/>
              <a:t>The Cake Gallery</a:t>
            </a:r>
            <a:r>
              <a:rPr lang="en-GB" dirty="0"/>
              <a:t> can grow in the future.</a:t>
            </a:r>
            <a:endParaRPr lang="en-GB" dirty="0">
              <a:ea typeface="Calibri"/>
              <a:cs typeface="Calibri"/>
            </a:endParaRPr>
          </a:p>
          <a:p>
            <a:pPr marL="171450" indent="-171450">
              <a:buFont typeface="Arial"/>
              <a:buChar char="•"/>
            </a:pPr>
            <a:endParaRPr lang="en-GB" b="1" dirty="0">
              <a:ea typeface="Calibri"/>
              <a:cs typeface="Calibri"/>
            </a:endParaRPr>
          </a:p>
        </p:txBody>
      </p:sp>
      <p:sp>
        <p:nvSpPr>
          <p:cNvPr id="4" name="Slide Number Placeholder 3"/>
          <p:cNvSpPr>
            <a:spLocks noGrp="1"/>
          </p:cNvSpPr>
          <p:nvPr>
            <p:ph type="sldNum" sz="quarter" idx="5"/>
          </p:nvPr>
        </p:nvSpPr>
        <p:spPr/>
        <p:txBody>
          <a:bodyPr/>
          <a:lstStyle/>
          <a:p>
            <a:fld id="{BF8DFDA7-F5BE-4F53-94C1-7CAFDCBFF3A9}" type="slidenum">
              <a:t>1</a:t>
            </a:fld>
            <a:endParaRPr lang="en-US"/>
          </a:p>
        </p:txBody>
      </p:sp>
    </p:spTree>
    <p:extLst>
      <p:ext uri="{BB962C8B-B14F-4D97-AF65-F5344CB8AC3E}">
        <p14:creationId xmlns:p14="http://schemas.microsoft.com/office/powerpoint/2010/main" val="7332357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dirty="0"/>
              <a:t>Target Audience and Business Goals:</a:t>
            </a:r>
          </a:p>
          <a:p>
            <a:r>
              <a:rPr lang="en-US" b="1" u="sng" dirty="0"/>
              <a:t>The primary target audience for </a:t>
            </a:r>
            <a:r>
              <a:rPr lang="en-US" b="1" i="1" u="sng" dirty="0"/>
              <a:t>The Cake Gallery</a:t>
            </a:r>
            <a:r>
              <a:rPr lang="en-US" b="1" u="sng" dirty="0"/>
              <a:t> is females aged 20-40 who enjoy treating their families to something special. This age group is often responsible for purchasing family treats and celebrating milestones, making them ideal customers for my business. In addition to my primary audience, my secondary target audience includes males aged 20-40. While the primary focus will be on women, it’s important to cater to a broader market, especially as I expand and offer more products in the future.</a:t>
            </a:r>
          </a:p>
          <a:p>
            <a:r>
              <a:rPr lang="en-US" b="1" u="sng" dirty="0"/>
              <a:t>The reason I’ve chosen this target audience is because they are more likely to purchase personalized cakes for special occasions, as well as for everyday family treats. In the future, I aim to broaden my target audience to include a wider range of customers, as this will help increase sales and revenue. </a:t>
            </a:r>
          </a:p>
          <a:p>
            <a:endParaRPr lang="en-US" dirty="0"/>
          </a:p>
          <a:p>
            <a:endParaRPr lang="en-US" dirty="0"/>
          </a:p>
          <a:p>
            <a:r>
              <a:rPr lang="en-US" dirty="0"/>
              <a:t>Expanding my audience will allow me to tap into the growing demand for personalized cakes, which many people are willing to pay more for. This could also help boost the business by attracting a variety of customers who are interested in unique cake designs and flavors.</a:t>
            </a:r>
          </a:p>
          <a:p>
            <a:r>
              <a:rPr lang="en-US" dirty="0"/>
              <a:t>Currently, my plan is to focus on selling cakes locally within my community, which is where I believe the demand is highest. However, in the future, I plan to expand by offering other desserts, such as cookies, brownies, and pies, to further satisfy my customers' needs and preferences. This will help not only grow my customer base but also support the local community by providing them with a wider selection of treats.</a:t>
            </a:r>
            <a:endParaRPr lang="en-US" dirty="0">
              <a:ea typeface="Calibri"/>
              <a:cs typeface="Calibri"/>
            </a:endParaRPr>
          </a:p>
          <a:p>
            <a:r>
              <a:rPr lang="en-US" b="1" dirty="0"/>
              <a:t>Research and Funding:</a:t>
            </a:r>
            <a:endParaRPr lang="en-US" dirty="0"/>
          </a:p>
          <a:p>
            <a:r>
              <a:rPr lang="en-US" dirty="0"/>
              <a:t>The research I’ve conducted shows that businesses similar to </a:t>
            </a:r>
            <a:r>
              <a:rPr lang="en-US" i="1" dirty="0"/>
              <a:t>The Cake Gallery</a:t>
            </a:r>
            <a:r>
              <a:rPr lang="en-US" dirty="0"/>
              <a:t> have been successful in the past, especially those that offer a personalized touch. Many customers are increasingly seeking unique and custom-made cakes, which is why I’m confident that my business can succeed. Additionally, my research supports the idea that personalized cakes have a strong market potential.</a:t>
            </a:r>
            <a:endParaRPr lang="en-US" dirty="0">
              <a:ea typeface="Calibri"/>
              <a:cs typeface="Calibri"/>
            </a:endParaRPr>
          </a:p>
          <a:p>
            <a:endParaRPr lang="en-US" b="1" u="sng" dirty="0">
              <a:solidFill>
                <a:schemeClr val="tx1"/>
              </a:solidFill>
              <a:highlight>
                <a:srgbClr val="FFFF00"/>
              </a:highlight>
            </a:endParaRPr>
          </a:p>
          <a:p>
            <a:endParaRPr lang="en-US" b="1" u="sng" dirty="0">
              <a:solidFill>
                <a:schemeClr val="tx1"/>
              </a:solidFill>
              <a:highlight>
                <a:srgbClr val="FFFF00"/>
              </a:highlight>
            </a:endParaRPr>
          </a:p>
          <a:p>
            <a:r>
              <a:rPr lang="en-US" b="1" u="sng" dirty="0">
                <a:solidFill>
                  <a:schemeClr val="tx1"/>
                </a:solidFill>
                <a:highlight>
                  <a:srgbClr val="FFFF00"/>
                </a:highlight>
              </a:rPr>
              <a:t>I have been given £50 to start this business, which is a small budget to work with. However, I plan to make the most of this by offering my products at affordable prices, which will attract customers who may be looking for reasonably priced options. By keeping my prices lower than some of the more expensive competitors, I will ensure that my target audience can access my products without breaking their budget. This will help me establish a loyal customer base, as people will always know they can find an affordable, high-quality product from </a:t>
            </a:r>
            <a:r>
              <a:rPr lang="en-US" b="1" i="1" u="sng" dirty="0">
                <a:solidFill>
                  <a:schemeClr val="tx1"/>
                </a:solidFill>
                <a:highlight>
                  <a:srgbClr val="FFFF00"/>
                </a:highlight>
              </a:rPr>
              <a:t>The Cake Gallery</a:t>
            </a:r>
            <a:r>
              <a:rPr lang="en-US" b="1" u="sng" dirty="0">
                <a:solidFill>
                  <a:schemeClr val="tx1"/>
                </a:solidFill>
                <a:highlight>
                  <a:srgbClr val="FFFF00"/>
                </a:highlight>
              </a:rPr>
              <a:t>.</a:t>
            </a:r>
            <a:endParaRPr lang="en-US" b="1" u="sng" dirty="0">
              <a:solidFill>
                <a:schemeClr val="tx1"/>
              </a:solidFill>
              <a:highlight>
                <a:srgbClr val="FFFF00"/>
              </a:highlight>
              <a:ea typeface="Calibri"/>
              <a:cs typeface="Calibri"/>
            </a:endParaRPr>
          </a:p>
          <a:p>
            <a:endParaRPr lang="en-US" b="1" dirty="0"/>
          </a:p>
          <a:p>
            <a:r>
              <a:rPr lang="en-US" b="1" dirty="0"/>
              <a:t>Unique Selling Points:</a:t>
            </a:r>
            <a:endParaRPr lang="en-US" dirty="0"/>
          </a:p>
          <a:p>
            <a:r>
              <a:rPr lang="en-US" b="1" u="sng" dirty="0"/>
              <a:t>One of the key reasons </a:t>
            </a:r>
            <a:r>
              <a:rPr lang="en-US" b="1" i="1" u="sng" dirty="0"/>
              <a:t>The Cake Gallery</a:t>
            </a:r>
            <a:r>
              <a:rPr lang="en-US" b="1" u="sng" dirty="0"/>
              <a:t> will stand out is due to our unique selling points (USPs). Firstly, I am using my own family recipes to create cakes that have been passed down through generations. This ensures that each cake is made with love, tradition, and quality, which will resonate with customers looking for something special and homemade.</a:t>
            </a:r>
          </a:p>
          <a:p>
            <a:endParaRPr lang="en-US" b="1" u="sng" dirty="0"/>
          </a:p>
          <a:p>
            <a:r>
              <a:rPr lang="en-US" b="1" u="sng" dirty="0"/>
              <a:t> </a:t>
            </a:r>
            <a:r>
              <a:rPr lang="en-US" b="0" i="0" u="none" dirty="0"/>
              <a:t>The authenticity of these recipes sets my business apart from others in the market, and it ensures a consistent, high-quality product.</a:t>
            </a:r>
            <a:endParaRPr lang="en-US" b="0" i="0" u="none" dirty="0">
              <a:ea typeface="Calibri"/>
              <a:cs typeface="Calibri"/>
            </a:endParaRPr>
          </a:p>
          <a:p>
            <a:endParaRPr lang="en-US" dirty="0"/>
          </a:p>
          <a:p>
            <a:endParaRPr lang="en-US" dirty="0"/>
          </a:p>
          <a:p>
            <a:r>
              <a:rPr lang="en-US" dirty="0"/>
              <a:t>Another unique offering from </a:t>
            </a:r>
            <a:r>
              <a:rPr lang="en-US" i="1" dirty="0"/>
              <a:t>The Cake Gallery</a:t>
            </a:r>
            <a:r>
              <a:rPr lang="en-US" dirty="0"/>
              <a:t> is the addition of cupcakes with every order. With every purchase, customers will receive a free cupcake as a little extra treat. This not only adds value to their purchase but also helps create a memorable experience for the customer. I believe that these personalized touches will foster loyalty and encourage repeat business.</a:t>
            </a:r>
          </a:p>
          <a:p>
            <a:endParaRPr lang="en-US" b="1"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BF8DFDA7-F5BE-4F53-94C1-7CAFDCBFF3A9}" type="slidenum">
              <a:rPr lang="en-US"/>
              <a:t>2</a:t>
            </a:fld>
            <a:endParaRPr lang="en-US"/>
          </a:p>
        </p:txBody>
      </p:sp>
    </p:spTree>
    <p:extLst>
      <p:ext uri="{BB962C8B-B14F-4D97-AF65-F5344CB8AC3E}">
        <p14:creationId xmlns:p14="http://schemas.microsoft.com/office/powerpoint/2010/main" val="33684731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b="1" dirty="0">
                <a:ea typeface="Calibri"/>
                <a:cs typeface="Calibri"/>
              </a:rPr>
              <a:t>A sole trader has unlimited liability. Unlimited liability is where if you go bankrupt you may lose your personal possessions. This would impact on my business because it is a risk with only having £50 and with my ownership being sole trader, this means that I could lose my possessions and my business could fail. A sole trader has a flat internal structure, and I am the owner, but I cannot employ staff because I am underaged, but I can have family and friends to help. </a:t>
            </a:r>
            <a:endParaRPr lang="en-US" dirty="0"/>
          </a:p>
          <a:p>
            <a:pPr marL="171450" indent="-171450">
              <a:buFont typeface="Arial"/>
              <a:buChar char="•"/>
            </a:pPr>
            <a:r>
              <a:rPr lang="en-GB" b="1" dirty="0">
                <a:ea typeface="Calibri"/>
                <a:cs typeface="Calibri"/>
              </a:rPr>
              <a:t>My financial aims are to break even while my budget is £50, I want to be able to make this money back throughout my business and I also want my customers glad that they were able to buy something with guaranteed quality for just a substantial value. To start of my business, I am going to sell my product online as I will not be allowed to buy a building/ rent a building, so I am going to run my business from home. Also, I am only going to be able to do collections as I am still in school so my business will be running after school and during the weekends.</a:t>
            </a:r>
            <a:endParaRPr lang="en-US" b="1" dirty="0">
              <a:ea typeface="Calibri"/>
              <a:cs typeface="Calibri"/>
            </a:endParaRPr>
          </a:p>
          <a:p>
            <a:pPr marL="171450" indent="-171450">
              <a:buFont typeface="Arial"/>
              <a:buChar char="•"/>
            </a:pPr>
            <a:r>
              <a:rPr lang="en-GB" b="1" dirty="0">
                <a:ea typeface="Calibri"/>
                <a:cs typeface="Calibri"/>
              </a:rPr>
              <a:t>I would like my customer to be satisfied which will keep my customers loyal so they can keep coming back. I would achieve this by using resources that are eco-friendly which would cause a positive impact with my costumers. </a:t>
            </a:r>
          </a:p>
          <a:p>
            <a:pPr marL="171450" indent="-171450">
              <a:buFont typeface="Arial"/>
              <a:buChar char="•"/>
            </a:pPr>
            <a:r>
              <a:rPr lang="en-GB" b="1" dirty="0">
                <a:ea typeface="Calibri"/>
                <a:cs typeface="Calibri"/>
              </a:rPr>
              <a:t>I know that there is a gap in the market and demand for all my products because many other businesses are so popular and busy so I know with guaranteed quality and better prices I believe that customers will buy from my business. However, with cheaper prices and with cost of living rising I believe that it will be a pull factor for customers and that means by selling my product I will be able to break-even more quickly.</a:t>
            </a:r>
          </a:p>
          <a:p>
            <a:endParaRPr lang="en-GB" b="1" i="1" dirty="0">
              <a:ea typeface="Calibri"/>
              <a:cs typeface="Calibri"/>
            </a:endParaRPr>
          </a:p>
          <a:p>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BF8DFDA7-F5BE-4F53-94C1-7CAFDCBFF3A9}" type="slidenum">
              <a:rPr lang="en-US"/>
              <a:t>3</a:t>
            </a:fld>
            <a:endParaRPr lang="en-US"/>
          </a:p>
        </p:txBody>
      </p:sp>
    </p:spTree>
    <p:extLst>
      <p:ext uri="{BB962C8B-B14F-4D97-AF65-F5344CB8AC3E}">
        <p14:creationId xmlns:p14="http://schemas.microsoft.com/office/powerpoint/2010/main" val="7751310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b="1" dirty="0"/>
              <a:t>Promotional: I have chosen these because I feel like these will help my business, but also, the way I have used these to my advantage will work. For example, the way I have placed my business cards and posters are a good advantage as I have placed them in other local bakeries. </a:t>
            </a:r>
            <a:endParaRPr lang="en-US" b="1" dirty="0">
              <a:ea typeface="Calibri"/>
              <a:cs typeface="Calibri"/>
            </a:endParaRPr>
          </a:p>
          <a:p>
            <a:pPr marL="171450" indent="-171450">
              <a:buFont typeface="Arial"/>
              <a:buChar char="•"/>
            </a:pPr>
            <a:r>
              <a:rPr lang="en-US" b="1" dirty="0"/>
              <a:t>Pricing: overall I have chosen this pricing strategy as for me starting a business I may not be able to make something in just a small amount of time and it be nice whereas when I'm like 5 months into my business I can higher my prices as it will take me less time and it will be a better quality.</a:t>
            </a:r>
            <a:endParaRPr lang="en-US" b="1" dirty="0">
              <a:ea typeface="Calibri"/>
              <a:cs typeface="Calibri"/>
            </a:endParaRPr>
          </a:p>
        </p:txBody>
      </p:sp>
      <p:sp>
        <p:nvSpPr>
          <p:cNvPr id="4" name="Slide Number Placeholder 3"/>
          <p:cNvSpPr>
            <a:spLocks noGrp="1"/>
          </p:cNvSpPr>
          <p:nvPr>
            <p:ph type="sldNum" sz="quarter" idx="5"/>
          </p:nvPr>
        </p:nvSpPr>
        <p:spPr/>
        <p:txBody>
          <a:bodyPr/>
          <a:lstStyle/>
          <a:p>
            <a:fld id="{BF8DFDA7-F5BE-4F53-94C1-7CAFDCBFF3A9}" type="slidenum">
              <a:rPr lang="en-US"/>
              <a:t>4</a:t>
            </a:fld>
            <a:endParaRPr lang="en-US"/>
          </a:p>
        </p:txBody>
      </p:sp>
    </p:spTree>
    <p:extLst>
      <p:ext uri="{BB962C8B-B14F-4D97-AF65-F5344CB8AC3E}">
        <p14:creationId xmlns:p14="http://schemas.microsoft.com/office/powerpoint/2010/main" val="11488201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GB" b="1" dirty="0"/>
              <a:t>The advantages of primary and secondary research:</a:t>
            </a:r>
            <a:endParaRPr lang="en-US" dirty="0">
              <a:ea typeface="Calibri" panose="020F0502020204030204"/>
              <a:cs typeface="Calibri" panose="020F0502020204030204"/>
            </a:endParaRPr>
          </a:p>
          <a:p>
            <a:r>
              <a:rPr lang="en-GB" b="1" dirty="0"/>
              <a:t>The advantage of primary research is that you can see what clients want from you and your services also to see whether my target audience would be interested in my business.</a:t>
            </a:r>
            <a:endParaRPr lang="en-US" dirty="0"/>
          </a:p>
          <a:p>
            <a:r>
              <a:rPr lang="en-GB" b="1" dirty="0"/>
              <a:t>The advantage of secondary research is that you can see your competitors reviews and see what you can improve in your business.</a:t>
            </a:r>
            <a:endParaRPr lang="en-US" dirty="0"/>
          </a:p>
          <a:p>
            <a:endParaRPr lang="en-GB" dirty="0"/>
          </a:p>
          <a:p>
            <a:pPr marL="171450" indent="-171450">
              <a:buFont typeface="Arial"/>
              <a:buChar char="•"/>
            </a:pPr>
            <a:r>
              <a:rPr lang="en-GB" b="1" dirty="0"/>
              <a:t>The disadvantages of primary and secondary research: </a:t>
            </a:r>
            <a:endParaRPr lang="en-US" dirty="0">
              <a:ea typeface="Calibri" panose="020F0502020204030204"/>
              <a:cs typeface="Calibri" panose="020F0502020204030204"/>
            </a:endParaRPr>
          </a:p>
          <a:p>
            <a:r>
              <a:rPr lang="en-GB" b="1" dirty="0"/>
              <a:t>The disadvantage of primary research is that it is time consuming as you must do your own research. </a:t>
            </a:r>
            <a:endParaRPr lang="en-US" dirty="0"/>
          </a:p>
          <a:p>
            <a:r>
              <a:rPr lang="en-GB" b="1" dirty="0"/>
              <a:t>The disadvantage of secondary research is that it may not be accurate enough to use also google might not be accurate as the data is from a few years ago.</a:t>
            </a:r>
            <a:endParaRPr lang="en-US" b="1" dirty="0">
              <a:ea typeface="Calibri"/>
              <a:cs typeface="Calibri"/>
            </a:endParaRPr>
          </a:p>
        </p:txBody>
      </p:sp>
      <p:sp>
        <p:nvSpPr>
          <p:cNvPr id="4" name="Slide Number Placeholder 3"/>
          <p:cNvSpPr>
            <a:spLocks noGrp="1"/>
          </p:cNvSpPr>
          <p:nvPr>
            <p:ph type="sldNum" sz="quarter" idx="5"/>
          </p:nvPr>
        </p:nvSpPr>
        <p:spPr/>
        <p:txBody>
          <a:bodyPr/>
          <a:lstStyle/>
          <a:p>
            <a:fld id="{BF8DFDA7-F5BE-4F53-94C1-7CAFDCBFF3A9}" type="slidenum">
              <a:rPr lang="en-US"/>
              <a:t>5</a:t>
            </a:fld>
            <a:endParaRPr lang="en-US"/>
          </a:p>
        </p:txBody>
      </p:sp>
    </p:spTree>
    <p:extLst>
      <p:ext uri="{BB962C8B-B14F-4D97-AF65-F5344CB8AC3E}">
        <p14:creationId xmlns:p14="http://schemas.microsoft.com/office/powerpoint/2010/main" val="33873386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BF8DFDA7-F5BE-4F53-94C1-7CAFDCBFF3A9}" type="slidenum">
              <a:rPr lang="en-GB" smtClean="0"/>
              <a:t>6</a:t>
            </a:fld>
            <a:endParaRPr lang="en-GB"/>
          </a:p>
        </p:txBody>
      </p:sp>
    </p:spTree>
    <p:extLst>
      <p:ext uri="{BB962C8B-B14F-4D97-AF65-F5344CB8AC3E}">
        <p14:creationId xmlns:p14="http://schemas.microsoft.com/office/powerpoint/2010/main" val="8752019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19B2C-22B8-0E2A-A267-E30E13B50A8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233C7E46-031F-E1AB-54E9-AC5E52FB40C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5C771A8-C476-FEB4-842C-B9A8D867ECB4}"/>
              </a:ext>
            </a:extLst>
          </p:cNvPr>
          <p:cNvSpPr>
            <a:spLocks noGrp="1"/>
          </p:cNvSpPr>
          <p:nvPr>
            <p:ph type="dt" sz="half" idx="10"/>
          </p:nvPr>
        </p:nvSpPr>
        <p:spPr/>
        <p:txBody>
          <a:bodyPr/>
          <a:lstStyle/>
          <a:p>
            <a:fld id="{100E033B-C52B-407B-949C-492E4140C589}" type="datetimeFigureOut">
              <a:rPr lang="en-GB" smtClean="0"/>
              <a:t>06/03/2026</a:t>
            </a:fld>
            <a:endParaRPr lang="en-GB"/>
          </a:p>
        </p:txBody>
      </p:sp>
      <p:sp>
        <p:nvSpPr>
          <p:cNvPr id="5" name="Footer Placeholder 4">
            <a:extLst>
              <a:ext uri="{FF2B5EF4-FFF2-40B4-BE49-F238E27FC236}">
                <a16:creationId xmlns:a16="http://schemas.microsoft.com/office/drawing/2014/main" id="{AC316277-3438-CD82-AA01-850B8A0E48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573332-E3D6-7DB9-94B6-B57957023808}"/>
              </a:ext>
            </a:extLst>
          </p:cNvPr>
          <p:cNvSpPr>
            <a:spLocks noGrp="1"/>
          </p:cNvSpPr>
          <p:nvPr>
            <p:ph type="sldNum" sz="quarter" idx="12"/>
          </p:nvPr>
        </p:nvSpPr>
        <p:spPr/>
        <p:txBody>
          <a:bodyPr/>
          <a:lstStyle/>
          <a:p>
            <a:fld id="{6F02F84D-6DA8-43B7-AA0B-5DECE5E37CF2}" type="slidenum">
              <a:rPr lang="en-GB" smtClean="0"/>
              <a:t>‹#›</a:t>
            </a:fld>
            <a:endParaRPr lang="en-GB"/>
          </a:p>
        </p:txBody>
      </p:sp>
    </p:spTree>
    <p:extLst>
      <p:ext uri="{BB962C8B-B14F-4D97-AF65-F5344CB8AC3E}">
        <p14:creationId xmlns:p14="http://schemas.microsoft.com/office/powerpoint/2010/main" val="42302541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B38A7-5699-55C0-C2D5-7817817BA0D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614861F-648B-0165-933D-647B91C17D1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4BF146D-7C6C-B8F8-9802-3BA67A1C2748}"/>
              </a:ext>
            </a:extLst>
          </p:cNvPr>
          <p:cNvSpPr>
            <a:spLocks noGrp="1"/>
          </p:cNvSpPr>
          <p:nvPr>
            <p:ph type="dt" sz="half" idx="10"/>
          </p:nvPr>
        </p:nvSpPr>
        <p:spPr/>
        <p:txBody>
          <a:bodyPr/>
          <a:lstStyle/>
          <a:p>
            <a:fld id="{100E033B-C52B-407B-949C-492E4140C589}" type="datetimeFigureOut">
              <a:rPr lang="en-GB" smtClean="0"/>
              <a:t>06/03/2026</a:t>
            </a:fld>
            <a:endParaRPr lang="en-GB"/>
          </a:p>
        </p:txBody>
      </p:sp>
      <p:sp>
        <p:nvSpPr>
          <p:cNvPr id="5" name="Footer Placeholder 4">
            <a:extLst>
              <a:ext uri="{FF2B5EF4-FFF2-40B4-BE49-F238E27FC236}">
                <a16:creationId xmlns:a16="http://schemas.microsoft.com/office/drawing/2014/main" id="{700BDB85-FAF4-F1C1-02F8-167E5ADB3F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2A6BC8-6CD7-BB99-3DBD-DC0E32651620}"/>
              </a:ext>
            </a:extLst>
          </p:cNvPr>
          <p:cNvSpPr>
            <a:spLocks noGrp="1"/>
          </p:cNvSpPr>
          <p:nvPr>
            <p:ph type="sldNum" sz="quarter" idx="12"/>
          </p:nvPr>
        </p:nvSpPr>
        <p:spPr/>
        <p:txBody>
          <a:bodyPr/>
          <a:lstStyle/>
          <a:p>
            <a:fld id="{6F02F84D-6DA8-43B7-AA0B-5DECE5E37CF2}" type="slidenum">
              <a:rPr lang="en-GB" smtClean="0"/>
              <a:t>‹#›</a:t>
            </a:fld>
            <a:endParaRPr lang="en-GB"/>
          </a:p>
        </p:txBody>
      </p:sp>
    </p:spTree>
    <p:extLst>
      <p:ext uri="{BB962C8B-B14F-4D97-AF65-F5344CB8AC3E}">
        <p14:creationId xmlns:p14="http://schemas.microsoft.com/office/powerpoint/2010/main" val="5811603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651BF-2853-1F5F-EAF4-5417E5EC877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B37DB390-FD68-C938-C377-DAFD40BC430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4363AF0-D571-E9B8-39F7-689D588FB0F1}"/>
              </a:ext>
            </a:extLst>
          </p:cNvPr>
          <p:cNvSpPr>
            <a:spLocks noGrp="1"/>
          </p:cNvSpPr>
          <p:nvPr>
            <p:ph type="dt" sz="half" idx="10"/>
          </p:nvPr>
        </p:nvSpPr>
        <p:spPr/>
        <p:txBody>
          <a:bodyPr/>
          <a:lstStyle/>
          <a:p>
            <a:fld id="{100E033B-C52B-407B-949C-492E4140C589}" type="datetimeFigureOut">
              <a:rPr lang="en-GB" smtClean="0"/>
              <a:t>06/03/2026</a:t>
            </a:fld>
            <a:endParaRPr lang="en-GB"/>
          </a:p>
        </p:txBody>
      </p:sp>
      <p:sp>
        <p:nvSpPr>
          <p:cNvPr id="5" name="Footer Placeholder 4">
            <a:extLst>
              <a:ext uri="{FF2B5EF4-FFF2-40B4-BE49-F238E27FC236}">
                <a16:creationId xmlns:a16="http://schemas.microsoft.com/office/drawing/2014/main" id="{9E8F0EAE-96FB-0C2A-51D6-14FC704401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673E37-E720-41FC-0E44-7CB48CC849DA}"/>
              </a:ext>
            </a:extLst>
          </p:cNvPr>
          <p:cNvSpPr>
            <a:spLocks noGrp="1"/>
          </p:cNvSpPr>
          <p:nvPr>
            <p:ph type="sldNum" sz="quarter" idx="12"/>
          </p:nvPr>
        </p:nvSpPr>
        <p:spPr/>
        <p:txBody>
          <a:bodyPr/>
          <a:lstStyle/>
          <a:p>
            <a:fld id="{6F02F84D-6DA8-43B7-AA0B-5DECE5E37CF2}" type="slidenum">
              <a:rPr lang="en-GB" smtClean="0"/>
              <a:t>‹#›</a:t>
            </a:fld>
            <a:endParaRPr lang="en-GB"/>
          </a:p>
        </p:txBody>
      </p:sp>
    </p:spTree>
    <p:extLst>
      <p:ext uri="{BB962C8B-B14F-4D97-AF65-F5344CB8AC3E}">
        <p14:creationId xmlns:p14="http://schemas.microsoft.com/office/powerpoint/2010/main" val="36184687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66BA6-9D45-6B68-8EC7-69767AA3616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FDD6923-058A-F1A3-FDDF-806758A6A13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EC7C8ACE-6B01-2BC7-3556-A3CC39F78CE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B4DC595F-B455-58C3-2390-690F030CE094}"/>
              </a:ext>
            </a:extLst>
          </p:cNvPr>
          <p:cNvSpPr>
            <a:spLocks noGrp="1"/>
          </p:cNvSpPr>
          <p:nvPr>
            <p:ph type="dt" sz="half" idx="10"/>
          </p:nvPr>
        </p:nvSpPr>
        <p:spPr/>
        <p:txBody>
          <a:bodyPr/>
          <a:lstStyle/>
          <a:p>
            <a:fld id="{100E033B-C52B-407B-949C-492E4140C589}" type="datetimeFigureOut">
              <a:rPr lang="en-GB" smtClean="0"/>
              <a:t>06/03/2026</a:t>
            </a:fld>
            <a:endParaRPr lang="en-GB"/>
          </a:p>
        </p:txBody>
      </p:sp>
      <p:sp>
        <p:nvSpPr>
          <p:cNvPr id="6" name="Footer Placeholder 5">
            <a:extLst>
              <a:ext uri="{FF2B5EF4-FFF2-40B4-BE49-F238E27FC236}">
                <a16:creationId xmlns:a16="http://schemas.microsoft.com/office/drawing/2014/main" id="{6B43866B-1E17-4DED-DA28-2267B7CB922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FF32AA2-1393-873B-659D-DF39469D9ED2}"/>
              </a:ext>
            </a:extLst>
          </p:cNvPr>
          <p:cNvSpPr>
            <a:spLocks noGrp="1"/>
          </p:cNvSpPr>
          <p:nvPr>
            <p:ph type="sldNum" sz="quarter" idx="12"/>
          </p:nvPr>
        </p:nvSpPr>
        <p:spPr/>
        <p:txBody>
          <a:bodyPr/>
          <a:lstStyle/>
          <a:p>
            <a:fld id="{6F02F84D-6DA8-43B7-AA0B-5DECE5E37CF2}" type="slidenum">
              <a:rPr lang="en-GB" smtClean="0"/>
              <a:t>‹#›</a:t>
            </a:fld>
            <a:endParaRPr lang="en-GB"/>
          </a:p>
        </p:txBody>
      </p:sp>
    </p:spTree>
    <p:extLst>
      <p:ext uri="{BB962C8B-B14F-4D97-AF65-F5344CB8AC3E}">
        <p14:creationId xmlns:p14="http://schemas.microsoft.com/office/powerpoint/2010/main" val="10945938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EBB19-1100-8CED-7387-362FB310B56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8075E26E-473E-144F-CCBC-085A8D908B7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0C1C3E36-8807-B8B8-CCE8-54F0343EBCE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AE5BA355-A054-FDEA-560E-17C30B92BFD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7DC0EC2-CE8A-E78B-8093-96DFEC22098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8A69147D-44A8-90AF-647E-ED3644CD9002}"/>
              </a:ext>
            </a:extLst>
          </p:cNvPr>
          <p:cNvSpPr>
            <a:spLocks noGrp="1"/>
          </p:cNvSpPr>
          <p:nvPr>
            <p:ph type="dt" sz="half" idx="10"/>
          </p:nvPr>
        </p:nvSpPr>
        <p:spPr/>
        <p:txBody>
          <a:bodyPr/>
          <a:lstStyle/>
          <a:p>
            <a:fld id="{100E033B-C52B-407B-949C-492E4140C589}" type="datetimeFigureOut">
              <a:rPr lang="en-GB" smtClean="0"/>
              <a:t>06/03/2026</a:t>
            </a:fld>
            <a:endParaRPr lang="en-GB"/>
          </a:p>
        </p:txBody>
      </p:sp>
      <p:sp>
        <p:nvSpPr>
          <p:cNvPr id="8" name="Footer Placeholder 7">
            <a:extLst>
              <a:ext uri="{FF2B5EF4-FFF2-40B4-BE49-F238E27FC236}">
                <a16:creationId xmlns:a16="http://schemas.microsoft.com/office/drawing/2014/main" id="{62D8AF93-82DC-C8C8-FE56-8E3A2D630A9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589765F-B657-B904-A126-D48478018786}"/>
              </a:ext>
            </a:extLst>
          </p:cNvPr>
          <p:cNvSpPr>
            <a:spLocks noGrp="1"/>
          </p:cNvSpPr>
          <p:nvPr>
            <p:ph type="sldNum" sz="quarter" idx="12"/>
          </p:nvPr>
        </p:nvSpPr>
        <p:spPr/>
        <p:txBody>
          <a:bodyPr/>
          <a:lstStyle/>
          <a:p>
            <a:fld id="{6F02F84D-6DA8-43B7-AA0B-5DECE5E37CF2}" type="slidenum">
              <a:rPr lang="en-GB" smtClean="0"/>
              <a:t>‹#›</a:t>
            </a:fld>
            <a:endParaRPr lang="en-GB"/>
          </a:p>
        </p:txBody>
      </p:sp>
    </p:spTree>
    <p:extLst>
      <p:ext uri="{BB962C8B-B14F-4D97-AF65-F5344CB8AC3E}">
        <p14:creationId xmlns:p14="http://schemas.microsoft.com/office/powerpoint/2010/main" val="2806935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33CC0-6CD9-E57B-79E2-85C8DC90825B}"/>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5DC706F8-FDD0-16DA-8FD8-054A136700BD}"/>
              </a:ext>
            </a:extLst>
          </p:cNvPr>
          <p:cNvSpPr>
            <a:spLocks noGrp="1"/>
          </p:cNvSpPr>
          <p:nvPr>
            <p:ph type="dt" sz="half" idx="10"/>
          </p:nvPr>
        </p:nvSpPr>
        <p:spPr/>
        <p:txBody>
          <a:bodyPr/>
          <a:lstStyle/>
          <a:p>
            <a:fld id="{100E033B-C52B-407B-949C-492E4140C589}" type="datetimeFigureOut">
              <a:rPr lang="en-GB" smtClean="0"/>
              <a:t>06/03/2026</a:t>
            </a:fld>
            <a:endParaRPr lang="en-GB"/>
          </a:p>
        </p:txBody>
      </p:sp>
      <p:sp>
        <p:nvSpPr>
          <p:cNvPr id="4" name="Footer Placeholder 3">
            <a:extLst>
              <a:ext uri="{FF2B5EF4-FFF2-40B4-BE49-F238E27FC236}">
                <a16:creationId xmlns:a16="http://schemas.microsoft.com/office/drawing/2014/main" id="{1D4B1FAC-98EA-5073-82CE-39FF62662AB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D880824-5C3C-14E0-4FD5-D66D0B8F1CF5}"/>
              </a:ext>
            </a:extLst>
          </p:cNvPr>
          <p:cNvSpPr>
            <a:spLocks noGrp="1"/>
          </p:cNvSpPr>
          <p:nvPr>
            <p:ph type="sldNum" sz="quarter" idx="12"/>
          </p:nvPr>
        </p:nvSpPr>
        <p:spPr/>
        <p:txBody>
          <a:bodyPr/>
          <a:lstStyle/>
          <a:p>
            <a:fld id="{6F02F84D-6DA8-43B7-AA0B-5DECE5E37CF2}" type="slidenum">
              <a:rPr lang="en-GB" smtClean="0"/>
              <a:t>‹#›</a:t>
            </a:fld>
            <a:endParaRPr lang="en-GB"/>
          </a:p>
        </p:txBody>
      </p:sp>
    </p:spTree>
    <p:extLst>
      <p:ext uri="{BB962C8B-B14F-4D97-AF65-F5344CB8AC3E}">
        <p14:creationId xmlns:p14="http://schemas.microsoft.com/office/powerpoint/2010/main" val="3019383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2E535F-B547-3C8D-C80A-F7C11A8E733D}"/>
              </a:ext>
            </a:extLst>
          </p:cNvPr>
          <p:cNvSpPr>
            <a:spLocks noGrp="1"/>
          </p:cNvSpPr>
          <p:nvPr>
            <p:ph type="dt" sz="half" idx="10"/>
          </p:nvPr>
        </p:nvSpPr>
        <p:spPr/>
        <p:txBody>
          <a:bodyPr/>
          <a:lstStyle/>
          <a:p>
            <a:fld id="{100E033B-C52B-407B-949C-492E4140C589}" type="datetimeFigureOut">
              <a:rPr lang="en-GB" smtClean="0"/>
              <a:t>06/03/2026</a:t>
            </a:fld>
            <a:endParaRPr lang="en-GB"/>
          </a:p>
        </p:txBody>
      </p:sp>
      <p:sp>
        <p:nvSpPr>
          <p:cNvPr id="3" name="Footer Placeholder 2">
            <a:extLst>
              <a:ext uri="{FF2B5EF4-FFF2-40B4-BE49-F238E27FC236}">
                <a16:creationId xmlns:a16="http://schemas.microsoft.com/office/drawing/2014/main" id="{69CAF5F9-A5A4-F52B-C811-D14CF95E4B1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AEA5548-25EB-450E-F32B-1D1D0ECFBCE7}"/>
              </a:ext>
            </a:extLst>
          </p:cNvPr>
          <p:cNvSpPr>
            <a:spLocks noGrp="1"/>
          </p:cNvSpPr>
          <p:nvPr>
            <p:ph type="sldNum" sz="quarter" idx="12"/>
          </p:nvPr>
        </p:nvSpPr>
        <p:spPr/>
        <p:txBody>
          <a:bodyPr/>
          <a:lstStyle/>
          <a:p>
            <a:fld id="{6F02F84D-6DA8-43B7-AA0B-5DECE5E37CF2}" type="slidenum">
              <a:rPr lang="en-GB" smtClean="0"/>
              <a:t>‹#›</a:t>
            </a:fld>
            <a:endParaRPr lang="en-GB"/>
          </a:p>
        </p:txBody>
      </p:sp>
    </p:spTree>
    <p:extLst>
      <p:ext uri="{BB962C8B-B14F-4D97-AF65-F5344CB8AC3E}">
        <p14:creationId xmlns:p14="http://schemas.microsoft.com/office/powerpoint/2010/main" val="4035404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78314C-39C6-DA87-2F76-B321F045611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755E0077-79E0-79F8-D25D-571FEFC7FF0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010C621-D21E-4B4E-2D2F-49AE468F68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6A67DB2-2143-CCA2-EEFF-1183B752263F}"/>
              </a:ext>
            </a:extLst>
          </p:cNvPr>
          <p:cNvSpPr>
            <a:spLocks noGrp="1"/>
          </p:cNvSpPr>
          <p:nvPr>
            <p:ph type="dt" sz="half" idx="10"/>
          </p:nvPr>
        </p:nvSpPr>
        <p:spPr/>
        <p:txBody>
          <a:bodyPr/>
          <a:lstStyle/>
          <a:p>
            <a:fld id="{100E033B-C52B-407B-949C-492E4140C589}" type="datetimeFigureOut">
              <a:rPr lang="en-GB" smtClean="0"/>
              <a:t>06/03/2026</a:t>
            </a:fld>
            <a:endParaRPr lang="en-GB"/>
          </a:p>
        </p:txBody>
      </p:sp>
      <p:sp>
        <p:nvSpPr>
          <p:cNvPr id="6" name="Footer Placeholder 5">
            <a:extLst>
              <a:ext uri="{FF2B5EF4-FFF2-40B4-BE49-F238E27FC236}">
                <a16:creationId xmlns:a16="http://schemas.microsoft.com/office/drawing/2014/main" id="{DFBCD080-C393-D4BC-CDD4-68BE6753B24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9878012-0775-E982-AE44-16AB48ADA87E}"/>
              </a:ext>
            </a:extLst>
          </p:cNvPr>
          <p:cNvSpPr>
            <a:spLocks noGrp="1"/>
          </p:cNvSpPr>
          <p:nvPr>
            <p:ph type="sldNum" sz="quarter" idx="12"/>
          </p:nvPr>
        </p:nvSpPr>
        <p:spPr/>
        <p:txBody>
          <a:bodyPr/>
          <a:lstStyle/>
          <a:p>
            <a:fld id="{6F02F84D-6DA8-43B7-AA0B-5DECE5E37CF2}" type="slidenum">
              <a:rPr lang="en-GB" smtClean="0"/>
              <a:t>‹#›</a:t>
            </a:fld>
            <a:endParaRPr lang="en-GB"/>
          </a:p>
        </p:txBody>
      </p:sp>
    </p:spTree>
    <p:extLst>
      <p:ext uri="{BB962C8B-B14F-4D97-AF65-F5344CB8AC3E}">
        <p14:creationId xmlns:p14="http://schemas.microsoft.com/office/powerpoint/2010/main" val="29663402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C7660B-56BB-7345-B790-9CD6962753C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D9464C78-F8F8-BE3D-BCC1-B3ED29AACD8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91C9A37-1ABA-72FD-EA8D-1A55FD3D09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0C8BE98-D586-8B26-16D1-BBDC2A26B731}"/>
              </a:ext>
            </a:extLst>
          </p:cNvPr>
          <p:cNvSpPr>
            <a:spLocks noGrp="1"/>
          </p:cNvSpPr>
          <p:nvPr>
            <p:ph type="dt" sz="half" idx="10"/>
          </p:nvPr>
        </p:nvSpPr>
        <p:spPr/>
        <p:txBody>
          <a:bodyPr/>
          <a:lstStyle/>
          <a:p>
            <a:fld id="{100E033B-C52B-407B-949C-492E4140C589}" type="datetimeFigureOut">
              <a:rPr lang="en-GB" smtClean="0"/>
              <a:t>06/03/2026</a:t>
            </a:fld>
            <a:endParaRPr lang="en-GB"/>
          </a:p>
        </p:txBody>
      </p:sp>
      <p:sp>
        <p:nvSpPr>
          <p:cNvPr id="6" name="Footer Placeholder 5">
            <a:extLst>
              <a:ext uri="{FF2B5EF4-FFF2-40B4-BE49-F238E27FC236}">
                <a16:creationId xmlns:a16="http://schemas.microsoft.com/office/drawing/2014/main" id="{E263E28F-33DE-744F-DFC4-B4DA1FC3CF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A7EFD7A-2460-9431-ADFF-F10311923570}"/>
              </a:ext>
            </a:extLst>
          </p:cNvPr>
          <p:cNvSpPr>
            <a:spLocks noGrp="1"/>
          </p:cNvSpPr>
          <p:nvPr>
            <p:ph type="sldNum" sz="quarter" idx="12"/>
          </p:nvPr>
        </p:nvSpPr>
        <p:spPr/>
        <p:txBody>
          <a:bodyPr/>
          <a:lstStyle/>
          <a:p>
            <a:fld id="{6F02F84D-6DA8-43B7-AA0B-5DECE5E37CF2}" type="slidenum">
              <a:rPr lang="en-GB" smtClean="0"/>
              <a:t>‹#›</a:t>
            </a:fld>
            <a:endParaRPr lang="en-GB"/>
          </a:p>
        </p:txBody>
      </p:sp>
    </p:spTree>
    <p:extLst>
      <p:ext uri="{BB962C8B-B14F-4D97-AF65-F5344CB8AC3E}">
        <p14:creationId xmlns:p14="http://schemas.microsoft.com/office/powerpoint/2010/main" val="12720116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0DC18-7D46-EC92-8A6D-F608243B18B1}"/>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EA96B215-FB44-0E25-1A49-D0AB5EA086D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DECE44F-666A-B068-71A1-FA81FCB13ECC}"/>
              </a:ext>
            </a:extLst>
          </p:cNvPr>
          <p:cNvSpPr>
            <a:spLocks noGrp="1"/>
          </p:cNvSpPr>
          <p:nvPr>
            <p:ph type="dt" sz="half" idx="10"/>
          </p:nvPr>
        </p:nvSpPr>
        <p:spPr/>
        <p:txBody>
          <a:bodyPr/>
          <a:lstStyle/>
          <a:p>
            <a:fld id="{100E033B-C52B-407B-949C-492E4140C589}" type="datetimeFigureOut">
              <a:rPr lang="en-GB" smtClean="0"/>
              <a:t>06/03/2026</a:t>
            </a:fld>
            <a:endParaRPr lang="en-GB"/>
          </a:p>
        </p:txBody>
      </p:sp>
      <p:sp>
        <p:nvSpPr>
          <p:cNvPr id="5" name="Footer Placeholder 4">
            <a:extLst>
              <a:ext uri="{FF2B5EF4-FFF2-40B4-BE49-F238E27FC236}">
                <a16:creationId xmlns:a16="http://schemas.microsoft.com/office/drawing/2014/main" id="{15789746-1F6C-CAFC-75E4-242D6775E3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AC27D6-9F32-1689-D97C-FA82FBDA758D}"/>
              </a:ext>
            </a:extLst>
          </p:cNvPr>
          <p:cNvSpPr>
            <a:spLocks noGrp="1"/>
          </p:cNvSpPr>
          <p:nvPr>
            <p:ph type="sldNum" sz="quarter" idx="12"/>
          </p:nvPr>
        </p:nvSpPr>
        <p:spPr/>
        <p:txBody>
          <a:bodyPr/>
          <a:lstStyle/>
          <a:p>
            <a:fld id="{6F02F84D-6DA8-43B7-AA0B-5DECE5E37CF2}" type="slidenum">
              <a:rPr lang="en-GB" smtClean="0"/>
              <a:t>‹#›</a:t>
            </a:fld>
            <a:endParaRPr lang="en-GB"/>
          </a:p>
        </p:txBody>
      </p:sp>
    </p:spTree>
    <p:extLst>
      <p:ext uri="{BB962C8B-B14F-4D97-AF65-F5344CB8AC3E}">
        <p14:creationId xmlns:p14="http://schemas.microsoft.com/office/powerpoint/2010/main" val="18107605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FA24080-46E4-E726-0ECE-C0C96426BB2D}"/>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6C45FFC0-D848-08BE-5C9E-2354E1CBF3B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3BB0EFF-89D8-ED20-AD6E-D26145E7CADE}"/>
              </a:ext>
            </a:extLst>
          </p:cNvPr>
          <p:cNvSpPr>
            <a:spLocks noGrp="1"/>
          </p:cNvSpPr>
          <p:nvPr>
            <p:ph type="dt" sz="half" idx="10"/>
          </p:nvPr>
        </p:nvSpPr>
        <p:spPr/>
        <p:txBody>
          <a:bodyPr/>
          <a:lstStyle/>
          <a:p>
            <a:fld id="{100E033B-C52B-407B-949C-492E4140C589}" type="datetimeFigureOut">
              <a:rPr lang="en-GB" smtClean="0"/>
              <a:t>06/03/2026</a:t>
            </a:fld>
            <a:endParaRPr lang="en-GB"/>
          </a:p>
        </p:txBody>
      </p:sp>
      <p:sp>
        <p:nvSpPr>
          <p:cNvPr id="5" name="Footer Placeholder 4">
            <a:extLst>
              <a:ext uri="{FF2B5EF4-FFF2-40B4-BE49-F238E27FC236}">
                <a16:creationId xmlns:a16="http://schemas.microsoft.com/office/drawing/2014/main" id="{01A97F09-57ED-9CDC-BA08-0CC9645F8D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8D1B8E-B75A-52F5-D465-0282F9A9EE42}"/>
              </a:ext>
            </a:extLst>
          </p:cNvPr>
          <p:cNvSpPr>
            <a:spLocks noGrp="1"/>
          </p:cNvSpPr>
          <p:nvPr>
            <p:ph type="sldNum" sz="quarter" idx="12"/>
          </p:nvPr>
        </p:nvSpPr>
        <p:spPr/>
        <p:txBody>
          <a:bodyPr/>
          <a:lstStyle/>
          <a:p>
            <a:fld id="{6F02F84D-6DA8-43B7-AA0B-5DECE5E37CF2}" type="slidenum">
              <a:rPr lang="en-GB" smtClean="0"/>
              <a:t>‹#›</a:t>
            </a:fld>
            <a:endParaRPr lang="en-GB"/>
          </a:p>
        </p:txBody>
      </p:sp>
    </p:spTree>
    <p:extLst>
      <p:ext uri="{BB962C8B-B14F-4D97-AF65-F5344CB8AC3E}">
        <p14:creationId xmlns:p14="http://schemas.microsoft.com/office/powerpoint/2010/main" val="3147618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7E73FC5-6C58-4819-4B68-457F9B1BCD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0DCD72AC-AD2E-176B-D84A-A5A6DBA047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58E64B3-EF01-431D-DD23-9B3829C6967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0E033B-C52B-407B-949C-492E4140C589}" type="datetimeFigureOut">
              <a:rPr lang="en-GB" smtClean="0"/>
              <a:t>06/03/2026</a:t>
            </a:fld>
            <a:endParaRPr lang="en-GB"/>
          </a:p>
        </p:txBody>
      </p:sp>
      <p:sp>
        <p:nvSpPr>
          <p:cNvPr id="5" name="Footer Placeholder 4">
            <a:extLst>
              <a:ext uri="{FF2B5EF4-FFF2-40B4-BE49-F238E27FC236}">
                <a16:creationId xmlns:a16="http://schemas.microsoft.com/office/drawing/2014/main" id="{C1BB9A3A-2562-0CE7-772B-1C44AF13E95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F24EBD1-451D-ADCE-FF1E-3E7213834B5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02F84D-6DA8-43B7-AA0B-5DECE5E37CF2}" type="slidenum">
              <a:rPr lang="en-GB" smtClean="0"/>
              <a:t>‹#›</a:t>
            </a:fld>
            <a:endParaRPr lang="en-GB"/>
          </a:p>
        </p:txBody>
      </p:sp>
    </p:spTree>
    <p:extLst>
      <p:ext uri="{BB962C8B-B14F-4D97-AF65-F5344CB8AC3E}">
        <p14:creationId xmlns:p14="http://schemas.microsoft.com/office/powerpoint/2010/main" val="647669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customXml" Target="../ink/ink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94E56EA-30DF-8F97-1DD4-F7B6AFFA5BA2}"/>
              </a:ext>
            </a:extLst>
          </p:cNvPr>
          <p:cNvSpPr>
            <a:spLocks noGrp="1"/>
          </p:cNvSpPr>
          <p:nvPr>
            <p:ph type="subTitle" idx="1"/>
          </p:nvPr>
        </p:nvSpPr>
        <p:spPr>
          <a:xfrm>
            <a:off x="366863" y="1491986"/>
            <a:ext cx="4306971" cy="674637"/>
          </a:xfrm>
          <a:solidFill>
            <a:schemeClr val="bg1"/>
          </a:solidFill>
        </p:spPr>
        <p:txBody>
          <a:bodyPr vert="horz" lIns="91440" tIns="45720" rIns="91440" bIns="45720" rtlCol="0" anchor="t">
            <a:noAutofit/>
          </a:bodyPr>
          <a:lstStyle/>
          <a:p>
            <a:r>
              <a:rPr lang="en-GB" u="sng" dirty="0">
                <a:latin typeface="Georgia Pro"/>
                <a:ea typeface="Calibri"/>
                <a:cs typeface="Calibri"/>
              </a:rPr>
              <a:t>With</a:t>
            </a:r>
            <a:r>
              <a:rPr lang="en-GB" i="1" u="sng" dirty="0">
                <a:latin typeface="Georgia Pro"/>
                <a:ea typeface="Calibri"/>
                <a:cs typeface="Calibri"/>
              </a:rPr>
              <a:t> </a:t>
            </a:r>
            <a:r>
              <a:rPr lang="en-GB" u="sng" dirty="0">
                <a:latin typeface="Georgia Pro"/>
                <a:ea typeface="Calibri"/>
                <a:cs typeface="Calibri"/>
              </a:rPr>
              <a:t>every</a:t>
            </a:r>
            <a:r>
              <a:rPr lang="en-GB" i="1" u="sng" dirty="0">
                <a:latin typeface="Georgia Pro"/>
                <a:ea typeface="Calibri"/>
                <a:cs typeface="Calibri"/>
              </a:rPr>
              <a:t> slice </a:t>
            </a:r>
            <a:r>
              <a:rPr lang="en-GB" u="sng" dirty="0">
                <a:latin typeface="Georgia Pro"/>
                <a:ea typeface="Calibri"/>
                <a:cs typeface="Calibri"/>
              </a:rPr>
              <a:t>i</a:t>
            </a:r>
            <a:r>
              <a:rPr lang="en-GB" i="1" u="sng" dirty="0">
                <a:latin typeface="Georgia Pro"/>
                <a:ea typeface="Calibri"/>
                <a:cs typeface="Calibri"/>
              </a:rPr>
              <a:t>s a </a:t>
            </a:r>
            <a:r>
              <a:rPr lang="en-GB" u="sng" dirty="0">
                <a:latin typeface="Georgia Pro"/>
                <a:ea typeface="Calibri"/>
                <a:cs typeface="Calibri"/>
              </a:rPr>
              <a:t>masterpiece</a:t>
            </a:r>
            <a:r>
              <a:rPr lang="en-GB" b="1" i="1" u="sng" dirty="0">
                <a:latin typeface="Georgia Pro"/>
                <a:ea typeface="Calibri"/>
                <a:cs typeface="Calibri"/>
              </a:rPr>
              <a:t> </a:t>
            </a:r>
            <a:endParaRPr lang="en-US" u="sng" dirty="0">
              <a:latin typeface="Georgia Pro"/>
            </a:endParaRPr>
          </a:p>
        </p:txBody>
      </p:sp>
      <p:sp>
        <p:nvSpPr>
          <p:cNvPr id="5" name="Title 4">
            <a:extLst>
              <a:ext uri="{FF2B5EF4-FFF2-40B4-BE49-F238E27FC236}">
                <a16:creationId xmlns:a16="http://schemas.microsoft.com/office/drawing/2014/main" id="{AB976053-F93B-99DC-D246-FB9A740345F1}"/>
              </a:ext>
            </a:extLst>
          </p:cNvPr>
          <p:cNvSpPr>
            <a:spLocks noGrp="1"/>
          </p:cNvSpPr>
          <p:nvPr>
            <p:ph type="ctrTitle"/>
          </p:nvPr>
        </p:nvSpPr>
        <p:spPr>
          <a:xfrm>
            <a:off x="5485568" y="341308"/>
            <a:ext cx="6444868" cy="836058"/>
          </a:xfrm>
          <a:solidFill>
            <a:schemeClr val="bg1"/>
          </a:solidFill>
        </p:spPr>
        <p:txBody>
          <a:bodyPr>
            <a:normAutofit fontScale="90000"/>
          </a:bodyPr>
          <a:lstStyle/>
          <a:p>
            <a:r>
              <a:rPr lang="en-GB" u="sng" dirty="0">
                <a:latin typeface="Georgia Pro"/>
                <a:ea typeface="Calibri Light"/>
                <a:cs typeface="Calibri Light"/>
              </a:rPr>
              <a:t>The cake gallery</a:t>
            </a:r>
          </a:p>
        </p:txBody>
      </p:sp>
      <p:sp>
        <p:nvSpPr>
          <p:cNvPr id="7" name="TextBox 6">
            <a:extLst>
              <a:ext uri="{FF2B5EF4-FFF2-40B4-BE49-F238E27FC236}">
                <a16:creationId xmlns:a16="http://schemas.microsoft.com/office/drawing/2014/main" id="{8D17E413-F9EC-C588-AC09-D8C448976811}"/>
              </a:ext>
            </a:extLst>
          </p:cNvPr>
          <p:cNvSpPr txBox="1"/>
          <p:nvPr/>
        </p:nvSpPr>
        <p:spPr>
          <a:xfrm>
            <a:off x="8261077" y="5650131"/>
            <a:ext cx="3423565" cy="769441"/>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a:latin typeface="Kunstler Script"/>
                <a:ea typeface="Calibri"/>
                <a:cs typeface="Calibri"/>
              </a:rPr>
              <a:t>   </a:t>
            </a:r>
            <a:r>
              <a:rPr lang="en-US" sz="4400">
                <a:latin typeface="Georgia Pro"/>
                <a:ea typeface="Calibri"/>
                <a:cs typeface="Calibri"/>
              </a:rPr>
              <a:t>   </a:t>
            </a:r>
            <a:r>
              <a:rPr lang="en-US" sz="3200">
                <a:latin typeface="Georgia Pro"/>
                <a:ea typeface="Calibri"/>
                <a:cs typeface="Calibri"/>
              </a:rPr>
              <a:t>By Ashleigh  </a:t>
            </a:r>
            <a:r>
              <a:rPr lang="en-US" sz="3200">
                <a:latin typeface="Kunstler Script"/>
                <a:ea typeface="Calibri"/>
                <a:cs typeface="Calibri"/>
              </a:rPr>
              <a:t>     </a:t>
            </a:r>
            <a:endParaRPr lang="en-US" sz="4000">
              <a:latin typeface="Kunstler Script"/>
            </a:endParaRPr>
          </a:p>
        </p:txBody>
      </p:sp>
      <p:pic>
        <p:nvPicPr>
          <p:cNvPr id="4" name="Picture 3" descr="A group of red cupcakes with white frosting&#10;&#10;AI-generated content may be incorrect.">
            <a:extLst>
              <a:ext uri="{FF2B5EF4-FFF2-40B4-BE49-F238E27FC236}">
                <a16:creationId xmlns:a16="http://schemas.microsoft.com/office/drawing/2014/main" id="{609A09EF-633C-3BDF-F57D-18E060C4C6A1}"/>
              </a:ext>
            </a:extLst>
          </p:cNvPr>
          <p:cNvPicPr>
            <a:picLocks noChangeAspect="1"/>
          </p:cNvPicPr>
          <p:nvPr/>
        </p:nvPicPr>
        <p:blipFill>
          <a:blip r:embed="rId3"/>
          <a:stretch>
            <a:fillRect/>
          </a:stretch>
        </p:blipFill>
        <p:spPr>
          <a:xfrm>
            <a:off x="360437" y="3536830"/>
            <a:ext cx="2643426" cy="2501661"/>
          </a:xfrm>
          <a:prstGeom prst="rect">
            <a:avLst/>
          </a:prstGeom>
        </p:spPr>
      </p:pic>
      <p:sp>
        <p:nvSpPr>
          <p:cNvPr id="6" name="TextBox 5">
            <a:extLst>
              <a:ext uri="{FF2B5EF4-FFF2-40B4-BE49-F238E27FC236}">
                <a16:creationId xmlns:a16="http://schemas.microsoft.com/office/drawing/2014/main" id="{586CFD9E-5D0F-0093-D547-8950F05FA1FC}"/>
              </a:ext>
            </a:extLst>
          </p:cNvPr>
          <p:cNvSpPr txBox="1"/>
          <p:nvPr/>
        </p:nvSpPr>
        <p:spPr>
          <a:xfrm>
            <a:off x="404812" y="6036243"/>
            <a:ext cx="265621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Frere cupcake with every order!!!</a:t>
            </a:r>
            <a:endParaRPr lang="en-US"/>
          </a:p>
        </p:txBody>
      </p:sp>
      <p:pic>
        <p:nvPicPr>
          <p:cNvPr id="8" name="Picture 7" descr="A slice of red velvet cake on a plate&#10;&#10;AI-generated content may be incorrect.">
            <a:extLst>
              <a:ext uri="{FF2B5EF4-FFF2-40B4-BE49-F238E27FC236}">
                <a16:creationId xmlns:a16="http://schemas.microsoft.com/office/drawing/2014/main" id="{EA181499-ED13-E8B8-50BC-CAC809B46BFD}"/>
              </a:ext>
            </a:extLst>
          </p:cNvPr>
          <p:cNvPicPr>
            <a:picLocks noChangeAspect="1"/>
          </p:cNvPicPr>
          <p:nvPr/>
        </p:nvPicPr>
        <p:blipFill>
          <a:blip r:embed="rId4"/>
          <a:stretch>
            <a:fillRect/>
          </a:stretch>
        </p:blipFill>
        <p:spPr>
          <a:xfrm>
            <a:off x="6959720" y="1485091"/>
            <a:ext cx="4727994" cy="3298346"/>
          </a:xfrm>
          <a:prstGeom prst="rect">
            <a:avLst/>
          </a:prstGeom>
        </p:spPr>
      </p:pic>
      <mc:AlternateContent xmlns:mc="http://schemas.openxmlformats.org/markup-compatibility/2006">
        <mc:Choice xmlns:p14="http://schemas.microsoft.com/office/powerpoint/2010/main" Requires="p14">
          <p:contentPart p14:bwMode="auto" r:id="rId5">
            <p14:nvContentPartPr>
              <p14:cNvPr id="2" name="Ink 1">
                <a:extLst>
                  <a:ext uri="{FF2B5EF4-FFF2-40B4-BE49-F238E27FC236}">
                    <a16:creationId xmlns:a16="http://schemas.microsoft.com/office/drawing/2014/main" id="{89EA73BF-263B-60AC-8762-AAB57516CA4F}"/>
                  </a:ext>
                </a:extLst>
              </p14:cNvPr>
              <p14:cNvContentPartPr/>
              <p14:nvPr/>
            </p14:nvContentPartPr>
            <p14:xfrm>
              <a:off x="9680052" y="6085390"/>
              <a:ext cx="1496880" cy="48600"/>
            </p14:xfrm>
          </p:contentPart>
        </mc:Choice>
        <mc:Fallback>
          <p:pic>
            <p:nvPicPr>
              <p:cNvPr id="2" name="Ink 1">
                <a:extLst>
                  <a:ext uri="{FF2B5EF4-FFF2-40B4-BE49-F238E27FC236}">
                    <a16:creationId xmlns:a16="http://schemas.microsoft.com/office/drawing/2014/main" id="{89EA73BF-263B-60AC-8762-AAB57516CA4F}"/>
                  </a:ext>
                </a:extLst>
              </p:cNvPr>
              <p:cNvPicPr/>
              <p:nvPr/>
            </p:nvPicPr>
            <p:blipFill>
              <a:blip r:embed="rId6"/>
              <a:stretch>
                <a:fillRect/>
              </a:stretch>
            </p:blipFill>
            <p:spPr>
              <a:xfrm>
                <a:off x="9590412" y="5905750"/>
                <a:ext cx="1676520" cy="408240"/>
              </a:xfrm>
              <a:prstGeom prst="rect">
                <a:avLst/>
              </a:prstGeom>
            </p:spPr>
          </p:pic>
        </mc:Fallback>
      </mc:AlternateContent>
    </p:spTree>
    <p:extLst>
      <p:ext uri="{BB962C8B-B14F-4D97-AF65-F5344CB8AC3E}">
        <p14:creationId xmlns:p14="http://schemas.microsoft.com/office/powerpoint/2010/main" val="14338805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0206A9-400E-CFF8-2ACA-02497C88DE51}"/>
              </a:ext>
            </a:extLst>
          </p:cNvPr>
          <p:cNvSpPr>
            <a:spLocks noGrp="1"/>
          </p:cNvSpPr>
          <p:nvPr>
            <p:ph type="title"/>
          </p:nvPr>
        </p:nvSpPr>
        <p:spPr>
          <a:xfrm>
            <a:off x="876693" y="741391"/>
            <a:ext cx="3455821" cy="1616203"/>
          </a:xfrm>
        </p:spPr>
        <p:txBody>
          <a:bodyPr anchor="b">
            <a:normAutofit/>
          </a:bodyPr>
          <a:lstStyle/>
          <a:p>
            <a:r>
              <a:rPr lang="en-US" sz="3200" u="sng" dirty="0">
                <a:latin typeface="Georgia Pro"/>
                <a:ea typeface="Calibri Light"/>
                <a:cs typeface="Calibri Light"/>
              </a:rPr>
              <a:t>What the cake gallery is. </a:t>
            </a:r>
          </a:p>
        </p:txBody>
      </p:sp>
      <p:sp>
        <p:nvSpPr>
          <p:cNvPr id="10" name="Content Placeholder 9">
            <a:extLst>
              <a:ext uri="{FF2B5EF4-FFF2-40B4-BE49-F238E27FC236}">
                <a16:creationId xmlns:a16="http://schemas.microsoft.com/office/drawing/2014/main" id="{CE8EDF87-88DA-BBE9-3B9E-C4DE291D6BEC}"/>
              </a:ext>
            </a:extLst>
          </p:cNvPr>
          <p:cNvSpPr>
            <a:spLocks noGrp="1"/>
          </p:cNvSpPr>
          <p:nvPr>
            <p:ph idx="1"/>
          </p:nvPr>
        </p:nvSpPr>
        <p:spPr>
          <a:xfrm>
            <a:off x="876693" y="2533476"/>
            <a:ext cx="3455821" cy="3447832"/>
          </a:xfrm>
        </p:spPr>
        <p:txBody>
          <a:bodyPr vert="horz" lIns="91440" tIns="45720" rIns="91440" bIns="45720" rtlCol="0" anchor="t">
            <a:normAutofit/>
          </a:bodyPr>
          <a:lstStyle/>
          <a:p>
            <a:r>
              <a:rPr lang="en-US" sz="1900">
                <a:latin typeface="Georgia Pro"/>
                <a:ea typeface="Calibri"/>
                <a:cs typeface="Calibri"/>
              </a:rPr>
              <a:t>My business is a bakery where we sell cakes for any occasion </a:t>
            </a:r>
          </a:p>
          <a:p>
            <a:pPr>
              <a:spcBef>
                <a:spcPts val="0"/>
              </a:spcBef>
            </a:pPr>
            <a:r>
              <a:rPr lang="en-US" sz="1900">
                <a:latin typeface="Georgia Pro"/>
                <a:cs typeface="Quire Sans"/>
              </a:rPr>
              <a:t>My business will allow them to have somewhere that is always profitable.</a:t>
            </a:r>
          </a:p>
          <a:p>
            <a:r>
              <a:rPr lang="en-US" sz="1900">
                <a:latin typeface="Georgia Pro"/>
              </a:rPr>
              <a:t>My target audience is women aged 20-40 and my secondary target audience is male 20-40 who are interested in buying my products.</a:t>
            </a:r>
          </a:p>
        </p:txBody>
      </p:sp>
      <p:pic>
        <p:nvPicPr>
          <p:cNvPr id="4" name="Picture 3" descr="A slice of red velvet cake on a plate&#10;&#10;AI-generated content may be incorrect.">
            <a:extLst>
              <a:ext uri="{FF2B5EF4-FFF2-40B4-BE49-F238E27FC236}">
                <a16:creationId xmlns:a16="http://schemas.microsoft.com/office/drawing/2014/main" id="{0785DF09-8AFD-E50E-71AA-D82871B19A3B}"/>
              </a:ext>
            </a:extLst>
          </p:cNvPr>
          <p:cNvPicPr>
            <a:picLocks noChangeAspect="1"/>
          </p:cNvPicPr>
          <p:nvPr/>
        </p:nvPicPr>
        <p:blipFill>
          <a:blip r:embed="rId3"/>
          <a:srcRect l="16704" r="6885" b="-2"/>
          <a:stretch/>
        </p:blipFill>
        <p:spPr>
          <a:xfrm>
            <a:off x="5086727" y="10"/>
            <a:ext cx="7105273" cy="6857990"/>
          </a:xfrm>
          <a:prstGeom prst="rect">
            <a:avLst/>
          </a:prstGeom>
        </p:spPr>
      </p:pic>
      <p:grpSp>
        <p:nvGrpSpPr>
          <p:cNvPr id="22" name="Group 21">
            <a:extLst>
              <a:ext uri="{FF2B5EF4-FFF2-40B4-BE49-F238E27FC236}">
                <a16:creationId xmlns:a16="http://schemas.microsoft.com/office/drawing/2014/main" id="{A5AFD70F-20E3-55D2-E154-7D4FACFBB0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2068638" y="0"/>
            <a:ext cx="123362" cy="6858000"/>
            <a:chOff x="12068638" y="0"/>
            <a:chExt cx="123362" cy="6858000"/>
          </a:xfrm>
        </p:grpSpPr>
        <p:sp>
          <p:nvSpPr>
            <p:cNvPr id="16" name="Rectangle 15">
              <a:extLst>
                <a:ext uri="{FF2B5EF4-FFF2-40B4-BE49-F238E27FC236}">
                  <a16:creationId xmlns:a16="http://schemas.microsoft.com/office/drawing/2014/main" id="{2FBDB812-268E-7EC5-B48A-7522718164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EDA30E18-AA70-D998-AAFC-727CB0367F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612955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8BA1219-E010-C5E1-42E8-DFDFCE615AD9}"/>
              </a:ext>
            </a:extLst>
          </p:cNvPr>
          <p:cNvSpPr>
            <a:spLocks noGrp="1"/>
          </p:cNvSpPr>
          <p:nvPr>
            <p:ph idx="1"/>
          </p:nvPr>
        </p:nvSpPr>
        <p:spPr>
          <a:xfrm>
            <a:off x="5609404" y="383040"/>
            <a:ext cx="6285018" cy="6383519"/>
          </a:xfrm>
        </p:spPr>
        <p:txBody>
          <a:bodyPr vert="horz" lIns="91440" tIns="45720" rIns="91440" bIns="45720" rtlCol="0" anchor="t">
            <a:noAutofit/>
          </a:bodyPr>
          <a:lstStyle/>
          <a:p>
            <a:r>
              <a:rPr lang="en-US" dirty="0">
                <a:latin typeface="Georgia Pro"/>
                <a:cs typeface="Arial"/>
              </a:rPr>
              <a:t>The ownership is sole trader. </a:t>
            </a:r>
            <a:endParaRPr lang="en-US" dirty="0">
              <a:ea typeface="Calibri"/>
              <a:cs typeface="Calibri"/>
            </a:endParaRPr>
          </a:p>
          <a:p>
            <a:r>
              <a:rPr lang="en-GB" dirty="0">
                <a:latin typeface="Georgia Pro"/>
                <a:ea typeface="Calibri" panose="020F0502020204030204"/>
                <a:cs typeface="Arial"/>
              </a:rPr>
              <a:t>Financial aims: </a:t>
            </a:r>
            <a:r>
              <a:rPr lang="en-GB" dirty="0">
                <a:latin typeface="Georgia Pro"/>
                <a:ea typeface="Calibri" panose="020F0502020204030204"/>
                <a:cs typeface="Calibri"/>
              </a:rPr>
              <a:t>My financial aims are to break even while my budget is £50, I want to be able to make this money back throughout my business and I also want my customers glad that they were able to buy something with guaranteed quality for just a substantial value.</a:t>
            </a:r>
            <a:endParaRPr lang="en-GB" dirty="0">
              <a:latin typeface="Georgia Pro"/>
              <a:ea typeface="Calibri" panose="020F0502020204030204"/>
              <a:cs typeface="Arial"/>
            </a:endParaRPr>
          </a:p>
          <a:p>
            <a:r>
              <a:rPr lang="en-GB" dirty="0">
                <a:latin typeface="Georgia Pro"/>
                <a:ea typeface="Calibri" panose="020F0502020204030204"/>
                <a:cs typeface="Calibri"/>
              </a:rPr>
              <a:t> </a:t>
            </a:r>
            <a:r>
              <a:rPr lang="en-GB" dirty="0">
                <a:latin typeface="Georgia Pro"/>
                <a:ea typeface="Calibri" panose="020F0502020204030204"/>
                <a:cs typeface="Arial"/>
              </a:rPr>
              <a:t>Non-financial aims: I would like customer satisfaction which will keep my customers loyal so they can keep coming back. I would achieve this by using resources that are eco-friendly which would cause a positive impact with my costumers. </a:t>
            </a:r>
          </a:p>
        </p:txBody>
      </p:sp>
      <p:sp>
        <p:nvSpPr>
          <p:cNvPr id="2" name="Title 1">
            <a:extLst>
              <a:ext uri="{FF2B5EF4-FFF2-40B4-BE49-F238E27FC236}">
                <a16:creationId xmlns:a16="http://schemas.microsoft.com/office/drawing/2014/main" id="{81BE64C0-EB7A-2223-9792-B61DB411C0B3}"/>
              </a:ext>
            </a:extLst>
          </p:cNvPr>
          <p:cNvSpPr>
            <a:spLocks noGrp="1"/>
          </p:cNvSpPr>
          <p:nvPr>
            <p:ph type="title"/>
          </p:nvPr>
        </p:nvSpPr>
        <p:spPr>
          <a:xfrm>
            <a:off x="260334" y="682466"/>
            <a:ext cx="4554714" cy="2051360"/>
          </a:xfrm>
          <a:noFill/>
        </p:spPr>
        <p:txBody>
          <a:bodyPr>
            <a:normAutofit fontScale="90000"/>
          </a:bodyPr>
          <a:lstStyle/>
          <a:p>
            <a:r>
              <a:rPr lang="en-US" u="sng" dirty="0">
                <a:latin typeface="Georgia Pro"/>
                <a:ea typeface="Calibri Light"/>
                <a:cs typeface="Calibri Light"/>
              </a:rPr>
              <a:t>Ownership of my business and financial and non-financial information </a:t>
            </a:r>
            <a:endParaRPr lang="en-US" u="sng" dirty="0">
              <a:latin typeface="Georgia Pro"/>
            </a:endParaRPr>
          </a:p>
        </p:txBody>
      </p:sp>
    </p:spTree>
    <p:extLst>
      <p:ext uri="{BB962C8B-B14F-4D97-AF65-F5344CB8AC3E}">
        <p14:creationId xmlns:p14="http://schemas.microsoft.com/office/powerpoint/2010/main" val="13127117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F421B-4D19-D0DD-7305-F97B02ACECEE}"/>
              </a:ext>
            </a:extLst>
          </p:cNvPr>
          <p:cNvSpPr>
            <a:spLocks noGrp="1"/>
          </p:cNvSpPr>
          <p:nvPr>
            <p:ph type="title"/>
          </p:nvPr>
        </p:nvSpPr>
        <p:spPr>
          <a:xfrm>
            <a:off x="168007" y="310041"/>
            <a:ext cx="4704203" cy="1031779"/>
          </a:xfrm>
          <a:solidFill>
            <a:schemeClr val="bg1"/>
          </a:solidFill>
        </p:spPr>
        <p:txBody>
          <a:bodyPr>
            <a:noAutofit/>
          </a:bodyPr>
          <a:lstStyle/>
          <a:p>
            <a:r>
              <a:rPr lang="en-US" sz="3200" i="1" u="sng">
                <a:latin typeface="Georgia Pro"/>
                <a:ea typeface="Calibri Light"/>
                <a:cs typeface="Calibri Light"/>
              </a:rPr>
              <a:t>Promotional and pricing strategy</a:t>
            </a:r>
          </a:p>
        </p:txBody>
      </p:sp>
      <p:pic>
        <p:nvPicPr>
          <p:cNvPr id="6" name="Picture 5" descr="A screenshot of a questionnaire">
            <a:extLst>
              <a:ext uri="{FF2B5EF4-FFF2-40B4-BE49-F238E27FC236}">
                <a16:creationId xmlns:a16="http://schemas.microsoft.com/office/drawing/2014/main" id="{0C19D79C-DB56-13FB-800E-A4783DEAA0F9}"/>
              </a:ext>
            </a:extLst>
          </p:cNvPr>
          <p:cNvPicPr>
            <a:picLocks noChangeAspect="1"/>
          </p:cNvPicPr>
          <p:nvPr/>
        </p:nvPicPr>
        <p:blipFill>
          <a:blip r:embed="rId3"/>
          <a:stretch>
            <a:fillRect/>
          </a:stretch>
        </p:blipFill>
        <p:spPr>
          <a:xfrm>
            <a:off x="6099710" y="707120"/>
            <a:ext cx="5393790" cy="2333052"/>
          </a:xfrm>
          <a:prstGeom prst="rect">
            <a:avLst/>
          </a:prstGeom>
        </p:spPr>
      </p:pic>
      <p:pic>
        <p:nvPicPr>
          <p:cNvPr id="7" name="Content Placeholder 6" descr="A white rectangular box with black text&#10;&#10;AI-generated content may be incorrect.">
            <a:extLst>
              <a:ext uri="{FF2B5EF4-FFF2-40B4-BE49-F238E27FC236}">
                <a16:creationId xmlns:a16="http://schemas.microsoft.com/office/drawing/2014/main" id="{D58D4DDD-8994-E9DE-2823-FDB3E36C6F18}"/>
              </a:ext>
            </a:extLst>
          </p:cNvPr>
          <p:cNvPicPr>
            <a:picLocks noGrp="1" noChangeAspect="1"/>
          </p:cNvPicPr>
          <p:nvPr>
            <p:ph idx="1"/>
          </p:nvPr>
        </p:nvPicPr>
        <p:blipFill>
          <a:blip r:embed="rId4"/>
          <a:stretch>
            <a:fillRect/>
          </a:stretch>
        </p:blipFill>
        <p:spPr>
          <a:xfrm>
            <a:off x="516485" y="1871529"/>
            <a:ext cx="5063031" cy="4020832"/>
          </a:xfrm>
        </p:spPr>
      </p:pic>
    </p:spTree>
    <p:extLst>
      <p:ext uri="{BB962C8B-B14F-4D97-AF65-F5344CB8AC3E}">
        <p14:creationId xmlns:p14="http://schemas.microsoft.com/office/powerpoint/2010/main" val="21741218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D9A1FE-E8FC-21F4-465F-4005AF7E01B8}"/>
              </a:ext>
            </a:extLst>
          </p:cNvPr>
          <p:cNvSpPr>
            <a:spLocks noGrp="1"/>
          </p:cNvSpPr>
          <p:nvPr>
            <p:ph idx="1"/>
          </p:nvPr>
        </p:nvSpPr>
        <p:spPr>
          <a:xfrm>
            <a:off x="7147087" y="1318433"/>
            <a:ext cx="4658300" cy="3607700"/>
          </a:xfrm>
        </p:spPr>
        <p:txBody>
          <a:bodyPr vert="horz" lIns="91440" tIns="45720" rIns="91440" bIns="45720" rtlCol="0" anchor="t">
            <a:normAutofit/>
          </a:bodyPr>
          <a:lstStyle/>
          <a:p>
            <a:r>
              <a:rPr lang="en-US" sz="3600">
                <a:latin typeface="Georgia Pro"/>
                <a:ea typeface="Calibri"/>
                <a:cs typeface="Calibri"/>
              </a:rPr>
              <a:t>Primary research: Microsoft forms</a:t>
            </a:r>
          </a:p>
          <a:p>
            <a:r>
              <a:rPr lang="en-US" sz="3600">
                <a:latin typeface="Georgia Pro"/>
                <a:ea typeface="Calibri"/>
                <a:cs typeface="Calibri"/>
              </a:rPr>
              <a:t>Secondary research: google research and research from competitors </a:t>
            </a:r>
          </a:p>
        </p:txBody>
      </p:sp>
      <p:sp>
        <p:nvSpPr>
          <p:cNvPr id="2" name="Title 1">
            <a:extLst>
              <a:ext uri="{FF2B5EF4-FFF2-40B4-BE49-F238E27FC236}">
                <a16:creationId xmlns:a16="http://schemas.microsoft.com/office/drawing/2014/main" id="{C187FC84-F54C-1DC8-9D76-66ECBDBBEE74}"/>
              </a:ext>
            </a:extLst>
          </p:cNvPr>
          <p:cNvSpPr>
            <a:spLocks noGrp="1"/>
          </p:cNvSpPr>
          <p:nvPr>
            <p:ph type="title"/>
          </p:nvPr>
        </p:nvSpPr>
        <p:spPr>
          <a:xfrm>
            <a:off x="438751" y="456933"/>
            <a:ext cx="5227504" cy="1729515"/>
          </a:xfrm>
          <a:solidFill>
            <a:schemeClr val="bg1"/>
          </a:solidFill>
        </p:spPr>
        <p:txBody>
          <a:bodyPr>
            <a:noAutofit/>
          </a:bodyPr>
          <a:lstStyle/>
          <a:p>
            <a:r>
              <a:rPr lang="en-US" sz="4000" i="1" u="sng">
                <a:latin typeface="Georgia Pro"/>
                <a:ea typeface="Calibri Light"/>
                <a:cs typeface="Calibri Light"/>
              </a:rPr>
              <a:t>     Primary and secondary research</a:t>
            </a:r>
            <a:endParaRPr lang="en-US" sz="4000" i="1">
              <a:latin typeface="Georgia Pro"/>
            </a:endParaRPr>
          </a:p>
        </p:txBody>
      </p:sp>
    </p:spTree>
    <p:extLst>
      <p:ext uri="{BB962C8B-B14F-4D97-AF65-F5344CB8AC3E}">
        <p14:creationId xmlns:p14="http://schemas.microsoft.com/office/powerpoint/2010/main" val="16934467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8">
            <a:extLst>
              <a:ext uri="{FF2B5EF4-FFF2-40B4-BE49-F238E27FC236}">
                <a16:creationId xmlns:a16="http://schemas.microsoft.com/office/drawing/2014/main" id="{387F07D2-67CC-122F-8C97-3CEE7F89C055}"/>
              </a:ext>
            </a:extLst>
          </p:cNvPr>
          <p:cNvSpPr txBox="1"/>
          <p:nvPr/>
        </p:nvSpPr>
        <p:spPr>
          <a:xfrm>
            <a:off x="254850" y="221944"/>
            <a:ext cx="3264270" cy="769441"/>
          </a:xfrm>
          <a:prstGeom prst="rect">
            <a:avLst/>
          </a:prstGeom>
          <a:solidFill>
            <a:schemeClr val="bg1"/>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4400" i="1" u="sng">
                <a:latin typeface="Georgia Pro"/>
                <a:cs typeface="Calibri"/>
              </a:rPr>
              <a:t>  Cash flow </a:t>
            </a:r>
            <a:endParaRPr lang="en-US" sz="4400" i="1">
              <a:latin typeface="Georgia Pro"/>
            </a:endParaRPr>
          </a:p>
        </p:txBody>
      </p:sp>
      <p:pic>
        <p:nvPicPr>
          <p:cNvPr id="16" name="Picture 15" descr="A chart with numbers and numbers&#10;&#10;AI-generated content may be incorrect.">
            <a:extLst>
              <a:ext uri="{FF2B5EF4-FFF2-40B4-BE49-F238E27FC236}">
                <a16:creationId xmlns:a16="http://schemas.microsoft.com/office/drawing/2014/main" id="{976FE930-A67D-608D-A431-5A885D7AB36C}"/>
              </a:ext>
            </a:extLst>
          </p:cNvPr>
          <p:cNvPicPr>
            <a:picLocks noChangeAspect="1"/>
          </p:cNvPicPr>
          <p:nvPr/>
        </p:nvPicPr>
        <p:blipFill>
          <a:blip r:embed="rId3"/>
          <a:stretch>
            <a:fillRect/>
          </a:stretch>
        </p:blipFill>
        <p:spPr>
          <a:xfrm>
            <a:off x="5008442" y="775942"/>
            <a:ext cx="6198593" cy="4336049"/>
          </a:xfrm>
          <a:prstGeom prst="rect">
            <a:avLst/>
          </a:prstGeom>
        </p:spPr>
      </p:pic>
      <p:sp>
        <p:nvSpPr>
          <p:cNvPr id="9" name="TextBox 8">
            <a:extLst>
              <a:ext uri="{FF2B5EF4-FFF2-40B4-BE49-F238E27FC236}">
                <a16:creationId xmlns:a16="http://schemas.microsoft.com/office/drawing/2014/main" id="{C1EC3D04-70A2-5260-A65A-0534A1B6532E}"/>
              </a:ext>
            </a:extLst>
          </p:cNvPr>
          <p:cNvSpPr txBox="1"/>
          <p:nvPr/>
        </p:nvSpPr>
        <p:spPr>
          <a:xfrm>
            <a:off x="254850" y="991385"/>
            <a:ext cx="4753592" cy="5078313"/>
          </a:xfrm>
          <a:prstGeom prst="rect">
            <a:avLst/>
          </a:prstGeom>
          <a:noFill/>
        </p:spPr>
        <p:txBody>
          <a:bodyPr wrap="square" rtlCol="0">
            <a:spAutoFit/>
          </a:bodyPr>
          <a:lstStyle/>
          <a:p>
            <a:r>
              <a:rPr lang="en-GB" dirty="0"/>
              <a:t>Inflow- money that comes in so from customers so if I can make more money by making loyal customers. </a:t>
            </a:r>
          </a:p>
          <a:p>
            <a:r>
              <a:rPr lang="en-GB" dirty="0"/>
              <a:t>Out flow- money that I pay out such as raw materials, phone bill and repairs. </a:t>
            </a:r>
          </a:p>
          <a:p>
            <a:r>
              <a:rPr lang="en-GB" dirty="0"/>
              <a:t>Net cash flow- total inflow minus total outflow.</a:t>
            </a:r>
          </a:p>
          <a:p>
            <a:r>
              <a:rPr lang="en-GB" dirty="0"/>
              <a:t>Opening balance- first month it's your £50 limit, then the next month's it's your previous months closing balance. </a:t>
            </a:r>
          </a:p>
          <a:p>
            <a:r>
              <a:rPr lang="en-GB" dirty="0"/>
              <a:t>Closing balance- open balance + net cash flow. </a:t>
            </a:r>
          </a:p>
          <a:p>
            <a:r>
              <a:rPr lang="en-GB" dirty="0"/>
              <a:t>Pricing strategy- competitor I'm going to uses this pricing strategy because customers would come to my business because other businesses might have to many orders or might not be able to afford their service but if mine service cost less than they will come to my business also with the gap in the market and my target audience wanting this service I will get customers. </a:t>
            </a:r>
          </a:p>
        </p:txBody>
      </p:sp>
    </p:spTree>
    <p:extLst>
      <p:ext uri="{BB962C8B-B14F-4D97-AF65-F5344CB8AC3E}">
        <p14:creationId xmlns:p14="http://schemas.microsoft.com/office/powerpoint/2010/main" val="13248707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45D9B0F4FF472459F78A975E2D95E34" ma:contentTypeVersion="18" ma:contentTypeDescription="Create a new document." ma:contentTypeScope="" ma:versionID="0f2a981223fdcf79a5852b5951c9e3cd">
  <xsd:schema xmlns:xsd="http://www.w3.org/2001/XMLSchema" xmlns:xs="http://www.w3.org/2001/XMLSchema" xmlns:p="http://schemas.microsoft.com/office/2006/metadata/properties" xmlns:ns2="9f66e751-d316-44de-a2a4-38e600b041e6" xmlns:ns3="850fa4a2-85dd-4b79-a7cd-162941761a11" targetNamespace="http://schemas.microsoft.com/office/2006/metadata/properties" ma:root="true" ma:fieldsID="4f58712b0f9f591a9d891a8950db2b2f" ns2:_="" ns3:_="">
    <xsd:import namespace="9f66e751-d316-44de-a2a4-38e600b041e6"/>
    <xsd:import namespace="850fa4a2-85dd-4b79-a7cd-162941761a11"/>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f66e751-d316-44de-a2a4-38e600b041e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Length (seconds)" ma:internalName="MediaLengthInSeconds" ma:readOnly="true">
      <xsd:simpleType>
        <xsd:restriction base="dms:Unknown"/>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0784a15f-d5a9-4bb3-b950-509b928a466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Location" ma:index="25"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50fa4a2-85dd-4b79-a7cd-162941761a1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5e6699fa-4685-4f5b-a57c-ccd87e7ad7ff}" ma:internalName="TaxCatchAll" ma:showField="CatchAllData" ma:web="850fa4a2-85dd-4b79-a7cd-162941761a1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850fa4a2-85dd-4b79-a7cd-162941761a11" xsi:nil="true"/>
    <lcf76f155ced4ddcb4097134ff3c332f xmlns="9f66e751-d316-44de-a2a4-38e600b041e6">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F1CD0D3-04F3-444E-83A0-8B3A264D10D8}">
  <ds:schemaRefs>
    <ds:schemaRef ds:uri="http://schemas.microsoft.com/sharepoint/v3/contenttype/forms"/>
  </ds:schemaRefs>
</ds:datastoreItem>
</file>

<file path=customXml/itemProps2.xml><?xml version="1.0" encoding="utf-8"?>
<ds:datastoreItem xmlns:ds="http://schemas.openxmlformats.org/officeDocument/2006/customXml" ds:itemID="{DC6F7F2F-E50E-4463-9E9C-FCD72C1EC3E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f66e751-d316-44de-a2a4-38e600b041e6"/>
    <ds:schemaRef ds:uri="850fa4a2-85dd-4b79-a7cd-162941761a1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AAF1A83-5292-46D2-80E7-326EC18200E2}">
  <ds:schemaRefs>
    <ds:schemaRef ds:uri="http://schemas.microsoft.com/office/2006/metadata/properties"/>
    <ds:schemaRef ds:uri="http://schemas.microsoft.com/office/infopath/2007/PartnerControls"/>
    <ds:schemaRef ds:uri="850fa4a2-85dd-4b79-a7cd-162941761a11"/>
    <ds:schemaRef ds:uri="9f66e751-d316-44de-a2a4-38e600b041e6"/>
  </ds:schemaRefs>
</ds:datastoreItem>
</file>

<file path=docProps/app.xml><?xml version="1.0" encoding="utf-8"?>
<Properties xmlns="http://schemas.openxmlformats.org/officeDocument/2006/extended-properties" xmlns:vt="http://schemas.openxmlformats.org/officeDocument/2006/docPropsVTypes">
  <TotalTime>45</TotalTime>
  <Words>2239</Words>
  <Application>Microsoft Office PowerPoint</Application>
  <PresentationFormat>Widescreen</PresentationFormat>
  <Paragraphs>71</Paragraphs>
  <Slides>6</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Calibri</vt:lpstr>
      <vt:lpstr>Calibri Light</vt:lpstr>
      <vt:lpstr>Georgia Pro</vt:lpstr>
      <vt:lpstr>Kunstler Script</vt:lpstr>
      <vt:lpstr>Office Theme</vt:lpstr>
      <vt:lpstr>The cake gallery</vt:lpstr>
      <vt:lpstr>What the cake gallery is. </vt:lpstr>
      <vt:lpstr>Ownership of my business and financial and non-financial information </vt:lpstr>
      <vt:lpstr>Promotional and pricing strategy</vt:lpstr>
      <vt:lpstr>     Primary and secondary research</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S Bott</dc:creator>
  <cp:lastModifiedBy>Mr J Taylor</cp:lastModifiedBy>
  <cp:revision>2</cp:revision>
  <dcterms:created xsi:type="dcterms:W3CDTF">2023-10-02T08:21:39Z</dcterms:created>
  <dcterms:modified xsi:type="dcterms:W3CDTF">2026-03-06T08:21:26Z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0x010100545D9B0F4FF472459F78A975E2D95E34</vt:lpwstr>
  </property>
  <property fmtid="{D5CDD505-2E9C-101B-9397-08002B2CF9AE}" pid="3" name="Order">
    <vt:r8>1259100</vt:r8>
  </property>
  <property fmtid="{D5CDD505-2E9C-101B-9397-08002B2CF9AE}" pid="4" name="xd_Signature">
    <vt:bool>false</vt:bool>
  </property>
  <property fmtid="{D5CDD505-2E9C-101B-9397-08002B2CF9AE}" pid="5" name="xd_ProgID">
    <vt:lpwstr/>
  </property>
  <property fmtid="{D5CDD505-2E9C-101B-9397-08002B2CF9AE}" pid="6" name="TriggerFlowInfo">
    <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y fmtid="{D5CDD505-2E9C-101B-9397-08002B2CF9AE}" pid="12" name="MediaServiceImageTags">
    <vt:lpwstr/>
  </property>
</Properties>
</file>