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8" r:id="rId6"/>
    <p:sldId id="261" r:id="rId7"/>
    <p:sldId id="259" r:id="rId8"/>
    <p:sldId id="257" r:id="rId9"/>
    <p:sldId id="262" r:id="rId10"/>
    <p:sldId id="260" r:id="rId11"/>
    <p:sldId id="263" r:id="rId12"/>
    <p:sldId id="264" r:id="rId13"/>
    <p:sldId id="265" r:id="rId14"/>
    <p:sldId id="266"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CDD342-BFE7-5479-776D-C2A6B5568CDA}" v="7" dt="2025-12-07T11:47:33.668"/>
    <p1510:client id="{822B1DDB-FE64-91D1-8280-BAE252762EEF}" v="880" dt="2025-12-07T23:45:25.4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21"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O Burrows" userId="S::oburrows@gospeloak.crst.org.uk::385b98a9-5593-4c3e-a773-53d3cdef4a6d" providerId="AD" clId="Web-{36CDD342-BFE7-5479-776D-C2A6B5568CDA}"/>
    <pc:docChg chg="modSld">
      <pc:chgData name="Mrs O Burrows" userId="S::oburrows@gospeloak.crst.org.uk::385b98a9-5593-4c3e-a773-53d3cdef4a6d" providerId="AD" clId="Web-{36CDD342-BFE7-5479-776D-C2A6B5568CDA}" dt="2025-12-07T11:47:31.262" v="3" actId="20577"/>
      <pc:docMkLst>
        <pc:docMk/>
      </pc:docMkLst>
      <pc:sldChg chg="modSp">
        <pc:chgData name="Mrs O Burrows" userId="S::oburrows@gospeloak.crst.org.uk::385b98a9-5593-4c3e-a773-53d3cdef4a6d" providerId="AD" clId="Web-{36CDD342-BFE7-5479-776D-C2A6B5568CDA}" dt="2025-12-07T11:47:29.199" v="0" actId="20577"/>
        <pc:sldMkLst>
          <pc:docMk/>
          <pc:sldMk cId="862805352" sldId="258"/>
        </pc:sldMkLst>
        <pc:spChg chg="mod">
          <ac:chgData name="Mrs O Burrows" userId="S::oburrows@gospeloak.crst.org.uk::385b98a9-5593-4c3e-a773-53d3cdef4a6d" providerId="AD" clId="Web-{36CDD342-BFE7-5479-776D-C2A6B5568CDA}" dt="2025-12-07T11:47:29.199" v="0" actId="20577"/>
          <ac:spMkLst>
            <pc:docMk/>
            <pc:sldMk cId="862805352" sldId="258"/>
            <ac:spMk id="3" creationId="{1F7CA6DF-E37F-7EE0-0A22-8504D4F198C2}"/>
          </ac:spMkLst>
        </pc:spChg>
      </pc:sldChg>
      <pc:sldChg chg="modSp">
        <pc:chgData name="Mrs O Burrows" userId="S::oburrows@gospeloak.crst.org.uk::385b98a9-5593-4c3e-a773-53d3cdef4a6d" providerId="AD" clId="Web-{36CDD342-BFE7-5479-776D-C2A6B5568CDA}" dt="2025-12-07T11:47:31.262" v="3" actId="20577"/>
        <pc:sldMkLst>
          <pc:docMk/>
          <pc:sldMk cId="2337806722" sldId="259"/>
        </pc:sldMkLst>
        <pc:spChg chg="mod">
          <ac:chgData name="Mrs O Burrows" userId="S::oburrows@gospeloak.crst.org.uk::385b98a9-5593-4c3e-a773-53d3cdef4a6d" providerId="AD" clId="Web-{36CDD342-BFE7-5479-776D-C2A6B5568CDA}" dt="2025-12-07T11:47:31.262" v="3" actId="20577"/>
          <ac:spMkLst>
            <pc:docMk/>
            <pc:sldMk cId="2337806722" sldId="259"/>
            <ac:spMk id="3" creationId="{4D985DC9-EE4D-F783-473C-5AB534ECCF7F}"/>
          </ac:spMkLst>
        </pc:spChg>
      </pc:sldChg>
      <pc:sldChg chg="modSp">
        <pc:chgData name="Mrs O Burrows" userId="S::oburrows@gospeloak.crst.org.uk::385b98a9-5593-4c3e-a773-53d3cdef4a6d" providerId="AD" clId="Web-{36CDD342-BFE7-5479-776D-C2A6B5568CDA}" dt="2025-12-07T11:47:29.683" v="2" actId="20577"/>
        <pc:sldMkLst>
          <pc:docMk/>
          <pc:sldMk cId="1616839038" sldId="261"/>
        </pc:sldMkLst>
        <pc:spChg chg="mod">
          <ac:chgData name="Mrs O Burrows" userId="S::oburrows@gospeloak.crst.org.uk::385b98a9-5593-4c3e-a773-53d3cdef4a6d" providerId="AD" clId="Web-{36CDD342-BFE7-5479-776D-C2A6B5568CDA}" dt="2025-12-07T11:47:29.683" v="2" actId="20577"/>
          <ac:spMkLst>
            <pc:docMk/>
            <pc:sldMk cId="1616839038" sldId="261"/>
            <ac:spMk id="3" creationId="{CA81CC79-DB32-8C44-8F79-2284748AA160}"/>
          </ac:spMkLst>
        </pc:spChg>
      </pc:sldChg>
    </pc:docChg>
  </pc:docChgLst>
  <pc:docChgLst>
    <pc:chgData name="Bawandeep Kaur" userId="S::21kbawandeep@gospeloak.crst.org.uk::c61620fa-05ae-4dec-999e-068154b2065b" providerId="AD" clId="Web-{D08C2589-0D0B-0211-415C-2C6D16077893}"/>
    <pc:docChg chg="addSld delSld modSld">
      <pc:chgData name="Bawandeep Kaur" userId="S::21kbawandeep@gospeloak.crst.org.uk::c61620fa-05ae-4dec-999e-068154b2065b" providerId="AD" clId="Web-{D08C2589-0D0B-0211-415C-2C6D16077893}" dt="2025-11-21T12:14:14.025" v="451" actId="20577"/>
      <pc:docMkLst>
        <pc:docMk/>
      </pc:docMkLst>
      <pc:sldChg chg="addSp modSp mod setBg">
        <pc:chgData name="Bawandeep Kaur" userId="S::21kbawandeep@gospeloak.crst.org.uk::c61620fa-05ae-4dec-999e-068154b2065b" providerId="AD" clId="Web-{D08C2589-0D0B-0211-415C-2C6D16077893}" dt="2025-11-21T12:04:28.170" v="345"/>
        <pc:sldMkLst>
          <pc:docMk/>
          <pc:sldMk cId="109857222" sldId="256"/>
        </pc:sldMkLst>
        <pc:spChg chg="mod">
          <ac:chgData name="Bawandeep Kaur" userId="S::21kbawandeep@gospeloak.crst.org.uk::c61620fa-05ae-4dec-999e-068154b2065b" providerId="AD" clId="Web-{D08C2589-0D0B-0211-415C-2C6D16077893}" dt="2025-11-21T12:04:28.170" v="345"/>
          <ac:spMkLst>
            <pc:docMk/>
            <pc:sldMk cId="109857222" sldId="256"/>
            <ac:spMk id="2" creationId="{00000000-0000-0000-0000-000000000000}"/>
          </ac:spMkLst>
        </pc:spChg>
        <pc:spChg chg="mod">
          <ac:chgData name="Bawandeep Kaur" userId="S::21kbawandeep@gospeloak.crst.org.uk::c61620fa-05ae-4dec-999e-068154b2065b" providerId="AD" clId="Web-{D08C2589-0D0B-0211-415C-2C6D16077893}" dt="2025-11-21T12:04:28.170" v="345"/>
          <ac:spMkLst>
            <pc:docMk/>
            <pc:sldMk cId="109857222" sldId="256"/>
            <ac:spMk id="3" creationId="{00000000-0000-0000-0000-000000000000}"/>
          </ac:spMkLst>
        </pc:spChg>
        <pc:spChg chg="add">
          <ac:chgData name="Bawandeep Kaur" userId="S::21kbawandeep@gospeloak.crst.org.uk::c61620fa-05ae-4dec-999e-068154b2065b" providerId="AD" clId="Web-{D08C2589-0D0B-0211-415C-2C6D16077893}" dt="2025-11-21T12:04:28.170" v="345"/>
          <ac:spMkLst>
            <pc:docMk/>
            <pc:sldMk cId="109857222" sldId="256"/>
            <ac:spMk id="10" creationId="{E16C8D8F-10E9-4498-ABDB-0F923F8B6837}"/>
          </ac:spMkLst>
        </pc:spChg>
        <pc:spChg chg="add">
          <ac:chgData name="Bawandeep Kaur" userId="S::21kbawandeep@gospeloak.crst.org.uk::c61620fa-05ae-4dec-999e-068154b2065b" providerId="AD" clId="Web-{D08C2589-0D0B-0211-415C-2C6D16077893}" dt="2025-11-21T12:04:28.170" v="345"/>
          <ac:spMkLst>
            <pc:docMk/>
            <pc:sldMk cId="109857222" sldId="256"/>
            <ac:spMk id="12" creationId="{1E5A83E3-8A11-4492-BB6E-F5F2240316FB}"/>
          </ac:spMkLst>
        </pc:spChg>
        <pc:spChg chg="add">
          <ac:chgData name="Bawandeep Kaur" userId="S::21kbawandeep@gospeloak.crst.org.uk::c61620fa-05ae-4dec-999e-068154b2065b" providerId="AD" clId="Web-{D08C2589-0D0B-0211-415C-2C6D16077893}" dt="2025-11-21T12:04:28.170" v="345"/>
          <ac:spMkLst>
            <pc:docMk/>
            <pc:sldMk cId="109857222" sldId="256"/>
            <ac:spMk id="14" creationId="{8CF5E676-CA04-4CED-9F1E-5026ED66E66D}"/>
          </ac:spMkLst>
        </pc:spChg>
        <pc:spChg chg="add">
          <ac:chgData name="Bawandeep Kaur" userId="S::21kbawandeep@gospeloak.crst.org.uk::c61620fa-05ae-4dec-999e-068154b2065b" providerId="AD" clId="Web-{D08C2589-0D0B-0211-415C-2C6D16077893}" dt="2025-11-21T12:04:28.170" v="345"/>
          <ac:spMkLst>
            <pc:docMk/>
            <pc:sldMk cId="109857222" sldId="256"/>
            <ac:spMk id="16" creationId="{6BA9E676-A8FC-4C2F-8D78-C13ED8ABDBA8}"/>
          </ac:spMkLst>
        </pc:spChg>
        <pc:spChg chg="add">
          <ac:chgData name="Bawandeep Kaur" userId="S::21kbawandeep@gospeloak.crst.org.uk::c61620fa-05ae-4dec-999e-068154b2065b" providerId="AD" clId="Web-{D08C2589-0D0B-0211-415C-2C6D16077893}" dt="2025-11-21T12:04:28.170" v="345"/>
          <ac:spMkLst>
            <pc:docMk/>
            <pc:sldMk cId="109857222" sldId="256"/>
            <ac:spMk id="20" creationId="{EECD79B5-5FC5-495F-BFD6-346C16E787A7}"/>
          </ac:spMkLst>
        </pc:spChg>
        <pc:spChg chg="add">
          <ac:chgData name="Bawandeep Kaur" userId="S::21kbawandeep@gospeloak.crst.org.uk::c61620fa-05ae-4dec-999e-068154b2065b" providerId="AD" clId="Web-{D08C2589-0D0B-0211-415C-2C6D16077893}" dt="2025-11-21T12:04:28.170" v="345"/>
          <ac:spMkLst>
            <pc:docMk/>
            <pc:sldMk cId="109857222" sldId="256"/>
            <ac:spMk id="26" creationId="{8DE96824-E506-4448-8704-5EC7BF7BC51B}"/>
          </ac:spMkLst>
        </pc:spChg>
        <pc:spChg chg="add">
          <ac:chgData name="Bawandeep Kaur" userId="S::21kbawandeep@gospeloak.crst.org.uk::c61620fa-05ae-4dec-999e-068154b2065b" providerId="AD" clId="Web-{D08C2589-0D0B-0211-415C-2C6D16077893}" dt="2025-11-21T12:04:28.170" v="345"/>
          <ac:spMkLst>
            <pc:docMk/>
            <pc:sldMk cId="109857222" sldId="256"/>
            <ac:spMk id="28" creationId="{4D1A5E71-B6B6-486A-8CDC-C7ABD9B903F6}"/>
          </ac:spMkLst>
        </pc:spChg>
        <pc:spChg chg="add">
          <ac:chgData name="Bawandeep Kaur" userId="S::21kbawandeep@gospeloak.crst.org.uk::c61620fa-05ae-4dec-999e-068154b2065b" providerId="AD" clId="Web-{D08C2589-0D0B-0211-415C-2C6D16077893}" dt="2025-11-21T12:04:28.170" v="345"/>
          <ac:spMkLst>
            <pc:docMk/>
            <pc:sldMk cId="109857222" sldId="256"/>
            <ac:spMk id="30" creationId="{B6C541AE-9B02-44C0-B8C6-B2DEA7ED3813}"/>
          </ac:spMkLst>
        </pc:spChg>
      </pc:sldChg>
      <pc:sldChg chg="addSp modSp mod setBg">
        <pc:chgData name="Bawandeep Kaur" userId="S::21kbawandeep@gospeloak.crst.org.uk::c61620fa-05ae-4dec-999e-068154b2065b" providerId="AD" clId="Web-{D08C2589-0D0B-0211-415C-2C6D16077893}" dt="2025-11-21T12:09:00.614" v="390" actId="1076"/>
        <pc:sldMkLst>
          <pc:docMk/>
          <pc:sldMk cId="2384330611" sldId="257"/>
        </pc:sldMkLst>
        <pc:spChg chg="mod">
          <ac:chgData name="Bawandeep Kaur" userId="S::21kbawandeep@gospeloak.crst.org.uk::c61620fa-05ae-4dec-999e-068154b2065b" providerId="AD" clId="Web-{D08C2589-0D0B-0211-415C-2C6D16077893}" dt="2025-11-21T12:08:49.927" v="386"/>
          <ac:spMkLst>
            <pc:docMk/>
            <pc:sldMk cId="2384330611" sldId="257"/>
            <ac:spMk id="2" creationId="{FE94119B-405B-F305-BF22-9DA803C6853E}"/>
          </ac:spMkLst>
        </pc:spChg>
        <pc:spChg chg="mod">
          <ac:chgData name="Bawandeep Kaur" userId="S::21kbawandeep@gospeloak.crst.org.uk::c61620fa-05ae-4dec-999e-068154b2065b" providerId="AD" clId="Web-{D08C2589-0D0B-0211-415C-2C6D16077893}" dt="2025-11-21T12:09:00.614" v="390" actId="1076"/>
          <ac:spMkLst>
            <pc:docMk/>
            <pc:sldMk cId="2384330611" sldId="257"/>
            <ac:spMk id="5" creationId="{FBA23E6E-E6F2-FAEC-FB91-44F5FAECC5BF}"/>
          </ac:spMkLst>
        </pc:spChg>
        <pc:spChg chg="add">
          <ac:chgData name="Bawandeep Kaur" userId="S::21kbawandeep@gospeloak.crst.org.uk::c61620fa-05ae-4dec-999e-068154b2065b" providerId="AD" clId="Web-{D08C2589-0D0B-0211-415C-2C6D16077893}" dt="2025-11-21T12:08:49.927" v="386"/>
          <ac:spMkLst>
            <pc:docMk/>
            <pc:sldMk cId="2384330611" sldId="257"/>
            <ac:spMk id="10" creationId="{5A0118C5-4F8D-4CF4-BADD-53FEACC6C42A}"/>
          </ac:spMkLst>
        </pc:spChg>
        <pc:grpChg chg="add">
          <ac:chgData name="Bawandeep Kaur" userId="S::21kbawandeep@gospeloak.crst.org.uk::c61620fa-05ae-4dec-999e-068154b2065b" providerId="AD" clId="Web-{D08C2589-0D0B-0211-415C-2C6D16077893}" dt="2025-11-21T12:08:49.927" v="386"/>
          <ac:grpSpMkLst>
            <pc:docMk/>
            <pc:sldMk cId="2384330611" sldId="257"/>
            <ac:grpSpMk id="12" creationId="{3CC7AA9C-C2F2-4084-9DA2-10496BF4B262}"/>
          </ac:grpSpMkLst>
        </pc:grpChg>
        <pc:grpChg chg="add">
          <ac:chgData name="Bawandeep Kaur" userId="S::21kbawandeep@gospeloak.crst.org.uk::c61620fa-05ae-4dec-999e-068154b2065b" providerId="AD" clId="Web-{D08C2589-0D0B-0211-415C-2C6D16077893}" dt="2025-11-21T12:08:49.927" v="386"/>
          <ac:grpSpMkLst>
            <pc:docMk/>
            <pc:sldMk cId="2384330611" sldId="257"/>
            <ac:grpSpMk id="16" creationId="{332ED93E-F1F1-46BF-B18E-134CB31A2FEE}"/>
          </ac:grpSpMkLst>
        </pc:grpChg>
        <pc:picChg chg="add mod">
          <ac:chgData name="Bawandeep Kaur" userId="S::21kbawandeep@gospeloak.crst.org.uk::c61620fa-05ae-4dec-999e-068154b2065b" providerId="AD" clId="Web-{D08C2589-0D0B-0211-415C-2C6D16077893}" dt="2025-11-21T12:08:49.927" v="386"/>
          <ac:picMkLst>
            <pc:docMk/>
            <pc:sldMk cId="2384330611" sldId="257"/>
            <ac:picMk id="3" creationId="{CBC6639C-3FA1-9DEA-881E-A1C131B9BEE8}"/>
          </ac:picMkLst>
        </pc:picChg>
        <pc:picChg chg="add mod ord">
          <ac:chgData name="Bawandeep Kaur" userId="S::21kbawandeep@gospeloak.crst.org.uk::c61620fa-05ae-4dec-999e-068154b2065b" providerId="AD" clId="Web-{D08C2589-0D0B-0211-415C-2C6D16077893}" dt="2025-11-21T12:08:49.927" v="386"/>
          <ac:picMkLst>
            <pc:docMk/>
            <pc:sldMk cId="2384330611" sldId="257"/>
            <ac:picMk id="4" creationId="{1300642F-EDAD-55EE-E712-620904EAD280}"/>
          </ac:picMkLst>
        </pc:picChg>
      </pc:sldChg>
      <pc:sldChg chg="addSp delSp modSp mod setBg">
        <pc:chgData name="Bawandeep Kaur" userId="S::21kbawandeep@gospeloak.crst.org.uk::c61620fa-05ae-4dec-999e-068154b2065b" providerId="AD" clId="Web-{D08C2589-0D0B-0211-415C-2C6D16077893}" dt="2025-11-21T12:04:15.450" v="344" actId="1076"/>
        <pc:sldMkLst>
          <pc:docMk/>
          <pc:sldMk cId="862805352" sldId="258"/>
        </pc:sldMkLst>
        <pc:spChg chg="mod">
          <ac:chgData name="Bawandeep Kaur" userId="S::21kbawandeep@gospeloak.crst.org.uk::c61620fa-05ae-4dec-999e-068154b2065b" providerId="AD" clId="Web-{D08C2589-0D0B-0211-415C-2C6D16077893}" dt="2025-11-21T12:03:57.325" v="339"/>
          <ac:spMkLst>
            <pc:docMk/>
            <pc:sldMk cId="862805352" sldId="258"/>
            <ac:spMk id="2" creationId="{8DF16F0C-ABF1-6A99-BEE8-496B81D9849B}"/>
          </ac:spMkLst>
        </pc:spChg>
        <pc:spChg chg="mod ord">
          <ac:chgData name="Bawandeep Kaur" userId="S::21kbawandeep@gospeloak.crst.org.uk::c61620fa-05ae-4dec-999e-068154b2065b" providerId="AD" clId="Web-{D08C2589-0D0B-0211-415C-2C6D16077893}" dt="2025-11-21T12:04:15.450" v="344" actId="1076"/>
          <ac:spMkLst>
            <pc:docMk/>
            <pc:sldMk cId="862805352" sldId="258"/>
            <ac:spMk id="3" creationId="{1F7CA6DF-E37F-7EE0-0A22-8504D4F198C2}"/>
          </ac:spMkLst>
        </pc:spChg>
        <pc:spChg chg="add">
          <ac:chgData name="Bawandeep Kaur" userId="S::21kbawandeep@gospeloak.crst.org.uk::c61620fa-05ae-4dec-999e-068154b2065b" providerId="AD" clId="Web-{D08C2589-0D0B-0211-415C-2C6D16077893}" dt="2025-11-21T12:03:57.325" v="339"/>
          <ac:spMkLst>
            <pc:docMk/>
            <pc:sldMk cId="862805352" sldId="258"/>
            <ac:spMk id="24" creationId="{30BDE8C6-094E-46E6-BD5E-75FAB4F7CAC7}"/>
          </ac:spMkLst>
        </pc:spChg>
        <pc:spChg chg="add">
          <ac:chgData name="Bawandeep Kaur" userId="S::21kbawandeep@gospeloak.crst.org.uk::c61620fa-05ae-4dec-999e-068154b2065b" providerId="AD" clId="Web-{D08C2589-0D0B-0211-415C-2C6D16077893}" dt="2025-11-21T12:03:57.325" v="339"/>
          <ac:spMkLst>
            <pc:docMk/>
            <pc:sldMk cId="862805352" sldId="258"/>
            <ac:spMk id="25" creationId="{5A0118C5-4F8D-4CF4-BADD-53FEACC6C42A}"/>
          </ac:spMkLst>
        </pc:spChg>
        <pc:spChg chg="add">
          <ac:chgData name="Bawandeep Kaur" userId="S::21kbawandeep@gospeloak.crst.org.uk::c61620fa-05ae-4dec-999e-068154b2065b" providerId="AD" clId="Web-{D08C2589-0D0B-0211-415C-2C6D16077893}" dt="2025-11-21T12:03:57.325" v="339"/>
          <ac:spMkLst>
            <pc:docMk/>
            <pc:sldMk cId="862805352" sldId="258"/>
            <ac:spMk id="34" creationId="{877E3FF1-E4B8-49CB-9DD6-7D2067808FFB}"/>
          </ac:spMkLst>
        </pc:spChg>
        <pc:grpChg chg="add">
          <ac:chgData name="Bawandeep Kaur" userId="S::21kbawandeep@gospeloak.crst.org.uk::c61620fa-05ae-4dec-999e-068154b2065b" providerId="AD" clId="Web-{D08C2589-0D0B-0211-415C-2C6D16077893}" dt="2025-11-21T12:03:57.325" v="339"/>
          <ac:grpSpMkLst>
            <pc:docMk/>
            <pc:sldMk cId="862805352" sldId="258"/>
            <ac:grpSpMk id="32" creationId="{5C880D58-0477-47F1-B3CB-4B301794116A}"/>
          </ac:grpSpMkLst>
        </pc:grpChg>
        <pc:picChg chg="add mod">
          <ac:chgData name="Bawandeep Kaur" userId="S::21kbawandeep@gospeloak.crst.org.uk::c61620fa-05ae-4dec-999e-068154b2065b" providerId="AD" clId="Web-{D08C2589-0D0B-0211-415C-2C6D16077893}" dt="2025-11-21T12:03:57.325" v="339"/>
          <ac:picMkLst>
            <pc:docMk/>
            <pc:sldMk cId="862805352" sldId="258"/>
            <ac:picMk id="4" creationId="{2A566860-82D3-5B80-5C0F-68F3B894F808}"/>
          </ac:picMkLst>
        </pc:picChg>
        <pc:picChg chg="add mod ord">
          <ac:chgData name="Bawandeep Kaur" userId="S::21kbawandeep@gospeloak.crst.org.uk::c61620fa-05ae-4dec-999e-068154b2065b" providerId="AD" clId="Web-{D08C2589-0D0B-0211-415C-2C6D16077893}" dt="2025-11-21T12:03:57.325" v="339"/>
          <ac:picMkLst>
            <pc:docMk/>
            <pc:sldMk cId="862805352" sldId="258"/>
            <ac:picMk id="5" creationId="{93B936CF-63A7-F3AE-4CA9-D83044EF6782}"/>
          </ac:picMkLst>
        </pc:picChg>
      </pc:sldChg>
      <pc:sldChg chg="addSp modSp mod setBg">
        <pc:chgData name="Bawandeep Kaur" userId="S::21kbawandeep@gospeloak.crst.org.uk::c61620fa-05ae-4dec-999e-068154b2065b" providerId="AD" clId="Web-{D08C2589-0D0B-0211-415C-2C6D16077893}" dt="2025-11-21T12:06:44.971" v="374" actId="1076"/>
        <pc:sldMkLst>
          <pc:docMk/>
          <pc:sldMk cId="2337806722" sldId="259"/>
        </pc:sldMkLst>
        <pc:spChg chg="mod">
          <ac:chgData name="Bawandeep Kaur" userId="S::21kbawandeep@gospeloak.crst.org.uk::c61620fa-05ae-4dec-999e-068154b2065b" providerId="AD" clId="Web-{D08C2589-0D0B-0211-415C-2C6D16077893}" dt="2025-11-21T12:06:44.971" v="374" actId="1076"/>
          <ac:spMkLst>
            <pc:docMk/>
            <pc:sldMk cId="2337806722" sldId="259"/>
            <ac:spMk id="3" creationId="{4D985DC9-EE4D-F783-473C-5AB534ECCF7F}"/>
          </ac:spMkLst>
        </pc:spChg>
        <pc:spChg chg="add">
          <ac:chgData name="Bawandeep Kaur" userId="S::21kbawandeep@gospeloak.crst.org.uk::c61620fa-05ae-4dec-999e-068154b2065b" providerId="AD" clId="Web-{D08C2589-0D0B-0211-415C-2C6D16077893}" dt="2025-11-21T12:06:16.360" v="365"/>
          <ac:spMkLst>
            <pc:docMk/>
            <pc:sldMk cId="2337806722" sldId="259"/>
            <ac:spMk id="9" creationId="{5A0118C5-4F8D-4CF4-BADD-53FEACC6C42A}"/>
          </ac:spMkLst>
        </pc:spChg>
        <pc:grpChg chg="add">
          <ac:chgData name="Bawandeep Kaur" userId="S::21kbawandeep@gospeloak.crst.org.uk::c61620fa-05ae-4dec-999e-068154b2065b" providerId="AD" clId="Web-{D08C2589-0D0B-0211-415C-2C6D16077893}" dt="2025-11-21T12:06:16.360" v="365"/>
          <ac:grpSpMkLst>
            <pc:docMk/>
            <pc:sldMk cId="2337806722" sldId="259"/>
            <ac:grpSpMk id="11" creationId="{3CC7AA9C-C2F2-4084-9DA2-10496BF4B262}"/>
          </ac:grpSpMkLst>
        </pc:grpChg>
        <pc:grpChg chg="add">
          <ac:chgData name="Bawandeep Kaur" userId="S::21kbawandeep@gospeloak.crst.org.uk::c61620fa-05ae-4dec-999e-068154b2065b" providerId="AD" clId="Web-{D08C2589-0D0B-0211-415C-2C6D16077893}" dt="2025-11-21T12:06:16.360" v="365"/>
          <ac:grpSpMkLst>
            <pc:docMk/>
            <pc:sldMk cId="2337806722" sldId="259"/>
            <ac:grpSpMk id="15" creationId="{332ED93E-F1F1-46BF-B18E-134CB31A2FEE}"/>
          </ac:grpSpMkLst>
        </pc:grpChg>
        <pc:picChg chg="add mod">
          <ac:chgData name="Bawandeep Kaur" userId="S::21kbawandeep@gospeloak.crst.org.uk::c61620fa-05ae-4dec-999e-068154b2065b" providerId="AD" clId="Web-{D08C2589-0D0B-0211-415C-2C6D16077893}" dt="2025-11-21T12:06:16.360" v="365"/>
          <ac:picMkLst>
            <pc:docMk/>
            <pc:sldMk cId="2337806722" sldId="259"/>
            <ac:picMk id="2" creationId="{1B950D88-427C-1F59-C34C-A1A3051FF7CC}"/>
          </ac:picMkLst>
        </pc:picChg>
        <pc:picChg chg="add mod ord">
          <ac:chgData name="Bawandeep Kaur" userId="S::21kbawandeep@gospeloak.crst.org.uk::c61620fa-05ae-4dec-999e-068154b2065b" providerId="AD" clId="Web-{D08C2589-0D0B-0211-415C-2C6D16077893}" dt="2025-11-21T12:06:16.360" v="365"/>
          <ac:picMkLst>
            <pc:docMk/>
            <pc:sldMk cId="2337806722" sldId="259"/>
            <ac:picMk id="4" creationId="{F5FC223E-2656-8657-4CC8-3A62DBF178B0}"/>
          </ac:picMkLst>
        </pc:picChg>
      </pc:sldChg>
      <pc:sldChg chg="modSp new">
        <pc:chgData name="Bawandeep Kaur" userId="S::21kbawandeep@gospeloak.crst.org.uk::c61620fa-05ae-4dec-999e-068154b2065b" providerId="AD" clId="Web-{D08C2589-0D0B-0211-415C-2C6D16077893}" dt="2025-11-21T12:14:14.025" v="451" actId="20577"/>
        <pc:sldMkLst>
          <pc:docMk/>
          <pc:sldMk cId="3867833010" sldId="260"/>
        </pc:sldMkLst>
        <pc:spChg chg="mod">
          <ac:chgData name="Bawandeep Kaur" userId="S::21kbawandeep@gospeloak.crst.org.uk::c61620fa-05ae-4dec-999e-068154b2065b" providerId="AD" clId="Web-{D08C2589-0D0B-0211-415C-2C6D16077893}" dt="2025-11-21T12:01:37.115" v="306" actId="1076"/>
          <ac:spMkLst>
            <pc:docMk/>
            <pc:sldMk cId="3867833010" sldId="260"/>
            <ac:spMk id="2" creationId="{B1379F8D-7B84-0E45-A574-9A5827DE34A8}"/>
          </ac:spMkLst>
        </pc:spChg>
        <pc:spChg chg="mod">
          <ac:chgData name="Bawandeep Kaur" userId="S::21kbawandeep@gospeloak.crst.org.uk::c61620fa-05ae-4dec-999e-068154b2065b" providerId="AD" clId="Web-{D08C2589-0D0B-0211-415C-2C6D16077893}" dt="2025-11-21T12:14:14.025" v="451" actId="20577"/>
          <ac:spMkLst>
            <pc:docMk/>
            <pc:sldMk cId="3867833010" sldId="260"/>
            <ac:spMk id="3" creationId="{70B4EC56-8BFA-2E7E-F1B2-3D41D9563C2C}"/>
          </ac:spMkLst>
        </pc:spChg>
      </pc:sldChg>
      <pc:sldChg chg="addSp delSp modSp new mod setBg">
        <pc:chgData name="Bawandeep Kaur" userId="S::21kbawandeep@gospeloak.crst.org.uk::c61620fa-05ae-4dec-999e-068154b2065b" providerId="AD" clId="Web-{D08C2589-0D0B-0211-415C-2C6D16077893}" dt="2025-11-21T12:05:40.531" v="362" actId="1076"/>
        <pc:sldMkLst>
          <pc:docMk/>
          <pc:sldMk cId="1616839038" sldId="261"/>
        </pc:sldMkLst>
        <pc:spChg chg="mod">
          <ac:chgData name="Bawandeep Kaur" userId="S::21kbawandeep@gospeloak.crst.org.uk::c61620fa-05ae-4dec-999e-068154b2065b" providerId="AD" clId="Web-{D08C2589-0D0B-0211-415C-2C6D16077893}" dt="2025-11-21T12:05:40.531" v="362" actId="1076"/>
          <ac:spMkLst>
            <pc:docMk/>
            <pc:sldMk cId="1616839038" sldId="261"/>
            <ac:spMk id="2" creationId="{74F097FD-1C58-3602-E230-340F888D6095}"/>
          </ac:spMkLst>
        </pc:spChg>
        <pc:spChg chg="mod ord">
          <ac:chgData name="Bawandeep Kaur" userId="S::21kbawandeep@gospeloak.crst.org.uk::c61620fa-05ae-4dec-999e-068154b2065b" providerId="AD" clId="Web-{D08C2589-0D0B-0211-415C-2C6D16077893}" dt="2025-11-21T12:05:33.922" v="361" actId="20577"/>
          <ac:spMkLst>
            <pc:docMk/>
            <pc:sldMk cId="1616839038" sldId="261"/>
            <ac:spMk id="3" creationId="{CA81CC79-DB32-8C44-8F79-2284748AA160}"/>
          </ac:spMkLst>
        </pc:spChg>
        <pc:spChg chg="add">
          <ac:chgData name="Bawandeep Kaur" userId="S::21kbawandeep@gospeloak.crst.org.uk::c61620fa-05ae-4dec-999e-068154b2065b" providerId="AD" clId="Web-{D08C2589-0D0B-0211-415C-2C6D16077893}" dt="2025-11-21T12:05:18.765" v="355"/>
          <ac:spMkLst>
            <pc:docMk/>
            <pc:sldMk cId="1616839038" sldId="261"/>
            <ac:spMk id="18" creationId="{30BDE8C6-094E-46E6-BD5E-75FAB4F7CAC7}"/>
          </ac:spMkLst>
        </pc:spChg>
        <pc:spChg chg="add">
          <ac:chgData name="Bawandeep Kaur" userId="S::21kbawandeep@gospeloak.crst.org.uk::c61620fa-05ae-4dec-999e-068154b2065b" providerId="AD" clId="Web-{D08C2589-0D0B-0211-415C-2C6D16077893}" dt="2025-11-21T12:05:18.765" v="355"/>
          <ac:spMkLst>
            <pc:docMk/>
            <pc:sldMk cId="1616839038" sldId="261"/>
            <ac:spMk id="19" creationId="{5A0118C5-4F8D-4CF4-BADD-53FEACC6C42A}"/>
          </ac:spMkLst>
        </pc:spChg>
        <pc:spChg chg="add">
          <ac:chgData name="Bawandeep Kaur" userId="S::21kbawandeep@gospeloak.crst.org.uk::c61620fa-05ae-4dec-999e-068154b2065b" providerId="AD" clId="Web-{D08C2589-0D0B-0211-415C-2C6D16077893}" dt="2025-11-21T12:05:18.765" v="355"/>
          <ac:spMkLst>
            <pc:docMk/>
            <pc:sldMk cId="1616839038" sldId="261"/>
            <ac:spMk id="28" creationId="{877E3FF1-E4B8-49CB-9DD6-7D2067808FFB}"/>
          </ac:spMkLst>
        </pc:spChg>
        <pc:grpChg chg="add">
          <ac:chgData name="Bawandeep Kaur" userId="S::21kbawandeep@gospeloak.crst.org.uk::c61620fa-05ae-4dec-999e-068154b2065b" providerId="AD" clId="Web-{D08C2589-0D0B-0211-415C-2C6D16077893}" dt="2025-11-21T12:05:18.765" v="355"/>
          <ac:grpSpMkLst>
            <pc:docMk/>
            <pc:sldMk cId="1616839038" sldId="261"/>
            <ac:grpSpMk id="20" creationId="{582A903B-6B78-4F0A-B7C9-3D80499020B8}"/>
          </ac:grpSpMkLst>
        </pc:grpChg>
        <pc:grpChg chg="add">
          <ac:chgData name="Bawandeep Kaur" userId="S::21kbawandeep@gospeloak.crst.org.uk::c61620fa-05ae-4dec-999e-068154b2065b" providerId="AD" clId="Web-{D08C2589-0D0B-0211-415C-2C6D16077893}" dt="2025-11-21T12:05:18.765" v="355"/>
          <ac:grpSpMkLst>
            <pc:docMk/>
            <pc:sldMk cId="1616839038" sldId="261"/>
            <ac:grpSpMk id="26" creationId="{5C880D58-0477-47F1-B3CB-4B301794116A}"/>
          </ac:grpSpMkLst>
        </pc:grpChg>
        <pc:picChg chg="add mod ord">
          <ac:chgData name="Bawandeep Kaur" userId="S::21kbawandeep@gospeloak.crst.org.uk::c61620fa-05ae-4dec-999e-068154b2065b" providerId="AD" clId="Web-{D08C2589-0D0B-0211-415C-2C6D16077893}" dt="2025-11-21T12:05:18.765" v="355"/>
          <ac:picMkLst>
            <pc:docMk/>
            <pc:sldMk cId="1616839038" sldId="261"/>
            <ac:picMk id="4" creationId="{92242709-63FA-147F-1B4B-7F3B3CEFB070}"/>
          </ac:picMkLst>
        </pc:picChg>
        <pc:picChg chg="add mod">
          <ac:chgData name="Bawandeep Kaur" userId="S::21kbawandeep@gospeloak.crst.org.uk::c61620fa-05ae-4dec-999e-068154b2065b" providerId="AD" clId="Web-{D08C2589-0D0B-0211-415C-2C6D16077893}" dt="2025-11-21T12:05:18.765" v="355"/>
          <ac:picMkLst>
            <pc:docMk/>
            <pc:sldMk cId="1616839038" sldId="261"/>
            <ac:picMk id="5" creationId="{1F46A7B1-A8CC-DD0F-2353-8C480CA032A5}"/>
          </ac:picMkLst>
        </pc:picChg>
      </pc:sldChg>
      <pc:sldChg chg="addSp delSp modSp new mod setBg">
        <pc:chgData name="Bawandeep Kaur" userId="S::21kbawandeep@gospeloak.crst.org.uk::c61620fa-05ae-4dec-999e-068154b2065b" providerId="AD" clId="Web-{D08C2589-0D0B-0211-415C-2C6D16077893}" dt="2025-11-21T12:12:12.414" v="411" actId="1076"/>
        <pc:sldMkLst>
          <pc:docMk/>
          <pc:sldMk cId="40300417" sldId="262"/>
        </pc:sldMkLst>
        <pc:spChg chg="mod">
          <ac:chgData name="Bawandeep Kaur" userId="S::21kbawandeep@gospeloak.crst.org.uk::c61620fa-05ae-4dec-999e-068154b2065b" providerId="AD" clId="Web-{D08C2589-0D0B-0211-415C-2C6D16077893}" dt="2025-11-21T12:12:01.133" v="407"/>
          <ac:spMkLst>
            <pc:docMk/>
            <pc:sldMk cId="40300417" sldId="262"/>
            <ac:spMk id="2" creationId="{B371F63E-75FE-DA68-F3AF-C5DD80C43826}"/>
          </ac:spMkLst>
        </pc:spChg>
        <pc:spChg chg="mod ord">
          <ac:chgData name="Bawandeep Kaur" userId="S::21kbawandeep@gospeloak.crst.org.uk::c61620fa-05ae-4dec-999e-068154b2065b" providerId="AD" clId="Web-{D08C2589-0D0B-0211-415C-2C6D16077893}" dt="2025-11-21T12:12:12.414" v="411" actId="1076"/>
          <ac:spMkLst>
            <pc:docMk/>
            <pc:sldMk cId="40300417" sldId="262"/>
            <ac:spMk id="3" creationId="{AB6477F8-0A34-22E5-A235-921D32B8E2E8}"/>
          </ac:spMkLst>
        </pc:spChg>
        <pc:spChg chg="add">
          <ac:chgData name="Bawandeep Kaur" userId="S::21kbawandeep@gospeloak.crst.org.uk::c61620fa-05ae-4dec-999e-068154b2065b" providerId="AD" clId="Web-{D08C2589-0D0B-0211-415C-2C6D16077893}" dt="2025-11-21T12:12:01.133" v="407"/>
          <ac:spMkLst>
            <pc:docMk/>
            <pc:sldMk cId="40300417" sldId="262"/>
            <ac:spMk id="59" creationId="{5A0118C5-4F8D-4CF4-BADD-53FEACC6C42A}"/>
          </ac:spMkLst>
        </pc:spChg>
        <pc:grpChg chg="add">
          <ac:chgData name="Bawandeep Kaur" userId="S::21kbawandeep@gospeloak.crst.org.uk::c61620fa-05ae-4dec-999e-068154b2065b" providerId="AD" clId="Web-{D08C2589-0D0B-0211-415C-2C6D16077893}" dt="2025-11-21T12:12:01.133" v="407"/>
          <ac:grpSpMkLst>
            <pc:docMk/>
            <pc:sldMk cId="40300417" sldId="262"/>
            <ac:grpSpMk id="61" creationId="{3CC7AA9C-C2F2-4084-9DA2-10496BF4B262}"/>
          </ac:grpSpMkLst>
        </pc:grpChg>
        <pc:grpChg chg="add">
          <ac:chgData name="Bawandeep Kaur" userId="S::21kbawandeep@gospeloak.crst.org.uk::c61620fa-05ae-4dec-999e-068154b2065b" providerId="AD" clId="Web-{D08C2589-0D0B-0211-415C-2C6D16077893}" dt="2025-11-21T12:12:01.133" v="407"/>
          <ac:grpSpMkLst>
            <pc:docMk/>
            <pc:sldMk cId="40300417" sldId="262"/>
            <ac:grpSpMk id="65" creationId="{332ED93E-F1F1-46BF-B18E-134CB31A2FEE}"/>
          </ac:grpSpMkLst>
        </pc:grpChg>
        <pc:picChg chg="add mod">
          <ac:chgData name="Bawandeep Kaur" userId="S::21kbawandeep@gospeloak.crst.org.uk::c61620fa-05ae-4dec-999e-068154b2065b" providerId="AD" clId="Web-{D08C2589-0D0B-0211-415C-2C6D16077893}" dt="2025-11-21T12:12:01.133" v="407"/>
          <ac:picMkLst>
            <pc:docMk/>
            <pc:sldMk cId="40300417" sldId="262"/>
            <ac:picMk id="4" creationId="{A1442413-CAC2-0CA7-AD27-988EAD124581}"/>
          </ac:picMkLst>
        </pc:picChg>
        <pc:picChg chg="add mod">
          <ac:chgData name="Bawandeep Kaur" userId="S::21kbawandeep@gospeloak.crst.org.uk::c61620fa-05ae-4dec-999e-068154b2065b" providerId="AD" clId="Web-{D08C2589-0D0B-0211-415C-2C6D16077893}" dt="2025-11-21T12:12:01.133" v="407"/>
          <ac:picMkLst>
            <pc:docMk/>
            <pc:sldMk cId="40300417" sldId="262"/>
            <ac:picMk id="7" creationId="{AAE98E2A-B254-A208-3CB2-11FF0AC383FB}"/>
          </ac:picMkLst>
        </pc:picChg>
      </pc:sldChg>
    </pc:docChg>
  </pc:docChgLst>
  <pc:docChgLst>
    <pc:chgData name="Mrs O Burrows" userId="S::oburrows@gospeloak.crst.org.uk::385b98a9-5593-4c3e-a773-53d3cdef4a6d" providerId="AD" clId="Web-{C55FB66A-6CC6-B037-6746-371E3D72BDBA}"/>
    <pc:docChg chg="modSld">
      <pc:chgData name="Mrs O Burrows" userId="S::oburrows@gospeloak.crst.org.uk::385b98a9-5593-4c3e-a773-53d3cdef4a6d" providerId="AD" clId="Web-{C55FB66A-6CC6-B037-6746-371E3D72BDBA}" dt="2025-11-24T10:57:58.938" v="0" actId="20577"/>
      <pc:docMkLst>
        <pc:docMk/>
      </pc:docMkLst>
      <pc:sldChg chg="modSp">
        <pc:chgData name="Mrs O Burrows" userId="S::oburrows@gospeloak.crst.org.uk::385b98a9-5593-4c3e-a773-53d3cdef4a6d" providerId="AD" clId="Web-{C55FB66A-6CC6-B037-6746-371E3D72BDBA}" dt="2025-11-24T10:57:58.938" v="0" actId="20577"/>
        <pc:sldMkLst>
          <pc:docMk/>
          <pc:sldMk cId="109857222" sldId="256"/>
        </pc:sldMkLst>
        <pc:spChg chg="mod">
          <ac:chgData name="Mrs O Burrows" userId="S::oburrows@gospeloak.crst.org.uk::385b98a9-5593-4c3e-a773-53d3cdef4a6d" providerId="AD" clId="Web-{C55FB66A-6CC6-B037-6746-371E3D72BDBA}" dt="2025-11-24T10:57:58.938" v="0" actId="20577"/>
          <ac:spMkLst>
            <pc:docMk/>
            <pc:sldMk cId="109857222" sldId="256"/>
            <ac:spMk id="3" creationId="{00000000-0000-0000-0000-000000000000}"/>
          </ac:spMkLst>
        </pc:spChg>
      </pc:sldChg>
    </pc:docChg>
  </pc:docChgLst>
  <pc:docChgLst>
    <pc:chgData name="Mrs O Burrows" userId="S::oburrows@gospeloak.crst.org.uk::385b98a9-5593-4c3e-a773-53d3cdef4a6d" providerId="AD" clId="Web-{ECE21C4F-7391-1FEE-BD3F-397EBC5812F3}"/>
    <pc:docChg chg="addSld modSld">
      <pc:chgData name="Mrs O Burrows" userId="S::oburrows@gospeloak.crst.org.uk::385b98a9-5593-4c3e-a773-53d3cdef4a6d" providerId="AD" clId="Web-{ECE21C4F-7391-1FEE-BD3F-397EBC5812F3}" dt="2025-11-17T07:55:33.374" v="35"/>
      <pc:docMkLst>
        <pc:docMk/>
      </pc:docMkLst>
      <pc:sldChg chg="modSp">
        <pc:chgData name="Mrs O Burrows" userId="S::oburrows@gospeloak.crst.org.uk::385b98a9-5593-4c3e-a773-53d3cdef4a6d" providerId="AD" clId="Web-{ECE21C4F-7391-1FEE-BD3F-397EBC5812F3}" dt="2025-11-17T07:54:29.420" v="16" actId="14100"/>
        <pc:sldMkLst>
          <pc:docMk/>
          <pc:sldMk cId="109857222" sldId="256"/>
        </pc:sldMkLst>
        <pc:spChg chg="mod">
          <ac:chgData name="Mrs O Burrows" userId="S::oburrows@gospeloak.crst.org.uk::385b98a9-5593-4c3e-a773-53d3cdef4a6d" providerId="AD" clId="Web-{ECE21C4F-7391-1FEE-BD3F-397EBC5812F3}" dt="2025-11-17T07:54:29.420" v="16" actId="14100"/>
          <ac:spMkLst>
            <pc:docMk/>
            <pc:sldMk cId="109857222" sldId="256"/>
            <ac:spMk id="2" creationId="{00000000-0000-0000-0000-000000000000}"/>
          </ac:spMkLst>
        </pc:spChg>
        <pc:spChg chg="mod">
          <ac:chgData name="Mrs O Burrows" userId="S::oburrows@gospeloak.crst.org.uk::385b98a9-5593-4c3e-a773-53d3cdef4a6d" providerId="AD" clId="Web-{ECE21C4F-7391-1FEE-BD3F-397EBC5812F3}" dt="2025-11-17T07:54:21.311" v="14"/>
          <ac:spMkLst>
            <pc:docMk/>
            <pc:sldMk cId="109857222" sldId="256"/>
            <ac:spMk id="3" creationId="{00000000-0000-0000-0000-000000000000}"/>
          </ac:spMkLst>
        </pc:spChg>
      </pc:sldChg>
      <pc:sldChg chg="modSp new">
        <pc:chgData name="Mrs O Burrows" userId="S::oburrows@gospeloak.crst.org.uk::385b98a9-5593-4c3e-a773-53d3cdef4a6d" providerId="AD" clId="Web-{ECE21C4F-7391-1FEE-BD3F-397EBC5812F3}" dt="2025-11-17T07:55:12.077" v="21"/>
        <pc:sldMkLst>
          <pc:docMk/>
          <pc:sldMk cId="2384330611" sldId="257"/>
        </pc:sldMkLst>
        <pc:spChg chg="mod">
          <ac:chgData name="Mrs O Burrows" userId="S::oburrows@gospeloak.crst.org.uk::385b98a9-5593-4c3e-a773-53d3cdef4a6d" providerId="AD" clId="Web-{ECE21C4F-7391-1FEE-BD3F-397EBC5812F3}" dt="2025-11-17T07:55:12.061" v="20"/>
          <ac:spMkLst>
            <pc:docMk/>
            <pc:sldMk cId="2384330611" sldId="257"/>
            <ac:spMk id="2" creationId="{FE94119B-405B-F305-BF22-9DA803C6853E}"/>
          </ac:spMkLst>
        </pc:spChg>
      </pc:sldChg>
      <pc:sldChg chg="modSp new">
        <pc:chgData name="Mrs O Burrows" userId="S::oburrows@gospeloak.crst.org.uk::385b98a9-5593-4c3e-a773-53d3cdef4a6d" providerId="AD" clId="Web-{ECE21C4F-7391-1FEE-BD3F-397EBC5812F3}" dt="2025-11-17T07:55:33.374" v="35"/>
        <pc:sldMkLst>
          <pc:docMk/>
          <pc:sldMk cId="862805352" sldId="258"/>
        </pc:sldMkLst>
        <pc:spChg chg="mod">
          <ac:chgData name="Mrs O Burrows" userId="S::oburrows@gospeloak.crst.org.uk::385b98a9-5593-4c3e-a773-53d3cdef4a6d" providerId="AD" clId="Web-{ECE21C4F-7391-1FEE-BD3F-397EBC5812F3}" dt="2025-11-17T07:55:33.358" v="34"/>
          <ac:spMkLst>
            <pc:docMk/>
            <pc:sldMk cId="862805352" sldId="258"/>
            <ac:spMk id="2" creationId="{8DF16F0C-ABF1-6A99-BEE8-496B81D9849B}"/>
          </ac:spMkLst>
        </pc:spChg>
        <pc:spChg chg="mod">
          <ac:chgData name="Mrs O Burrows" userId="S::oburrows@gospeloak.crst.org.uk::385b98a9-5593-4c3e-a773-53d3cdef4a6d" providerId="AD" clId="Web-{ECE21C4F-7391-1FEE-BD3F-397EBC5812F3}" dt="2025-11-17T07:55:33.374" v="35"/>
          <ac:spMkLst>
            <pc:docMk/>
            <pc:sldMk cId="862805352" sldId="258"/>
            <ac:spMk id="3" creationId="{1F7CA6DF-E37F-7EE0-0A22-8504D4F198C2}"/>
          </ac:spMkLst>
        </pc:spChg>
      </pc:sldChg>
    </pc:docChg>
  </pc:docChgLst>
  <pc:docChgLst>
    <pc:chgData name="Bawandeep Kaur" userId="S::21kbawandeep@gospeloak.crst.org.uk::c61620fa-05ae-4dec-999e-068154b2065b" providerId="AD" clId="Web-{4728DB90-6AB2-E588-6EA3-A24BA4820BD0}"/>
    <pc:docChg chg="modSld">
      <pc:chgData name="Bawandeep Kaur" userId="S::21kbawandeep@gospeloak.crst.org.uk::c61620fa-05ae-4dec-999e-068154b2065b" providerId="AD" clId="Web-{4728DB90-6AB2-E588-6EA3-A24BA4820BD0}" dt="2025-11-21T17:35:40.647" v="159" actId="20577"/>
      <pc:docMkLst>
        <pc:docMk/>
      </pc:docMkLst>
      <pc:sldChg chg="modSp">
        <pc:chgData name="Bawandeep Kaur" userId="S::21kbawandeep@gospeloak.crst.org.uk::c61620fa-05ae-4dec-999e-068154b2065b" providerId="AD" clId="Web-{4728DB90-6AB2-E588-6EA3-A24BA4820BD0}" dt="2025-11-21T17:35:40.647" v="159" actId="20577"/>
        <pc:sldMkLst>
          <pc:docMk/>
          <pc:sldMk cId="3867833010" sldId="260"/>
        </pc:sldMkLst>
        <pc:spChg chg="mod">
          <ac:chgData name="Bawandeep Kaur" userId="S::21kbawandeep@gospeloak.crst.org.uk::c61620fa-05ae-4dec-999e-068154b2065b" providerId="AD" clId="Web-{4728DB90-6AB2-E588-6EA3-A24BA4820BD0}" dt="2025-11-21T17:35:40.647" v="159" actId="20577"/>
          <ac:spMkLst>
            <pc:docMk/>
            <pc:sldMk cId="3867833010" sldId="260"/>
            <ac:spMk id="3" creationId="{70B4EC56-8BFA-2E7E-F1B2-3D41D9563C2C}"/>
          </ac:spMkLst>
        </pc:spChg>
      </pc:sldChg>
    </pc:docChg>
  </pc:docChgLst>
  <pc:docChgLst>
    <pc:chgData name="Bawandeep Kaur" userId="S::21kbawandeep@gospeloak.crst.org.uk::c61620fa-05ae-4dec-999e-068154b2065b" providerId="AD" clId="Web-{CE53E189-90E9-1673-6EAE-DF77B7053F50}"/>
    <pc:docChg chg="addSld modSld">
      <pc:chgData name="Bawandeep Kaur" userId="S::21kbawandeep@gospeloak.crst.org.uk::c61620fa-05ae-4dec-999e-068154b2065b" providerId="AD" clId="Web-{CE53E189-90E9-1673-6EAE-DF77B7053F50}" dt="2025-11-24T14:39:06.815" v="969" actId="1076"/>
      <pc:docMkLst>
        <pc:docMk/>
      </pc:docMkLst>
      <pc:sldChg chg="modSp">
        <pc:chgData name="Bawandeep Kaur" userId="S::21kbawandeep@gospeloak.crst.org.uk::c61620fa-05ae-4dec-999e-068154b2065b" providerId="AD" clId="Web-{CE53E189-90E9-1673-6EAE-DF77B7053F50}" dt="2025-11-24T14:22:51.177" v="330" actId="20577"/>
        <pc:sldMkLst>
          <pc:docMk/>
          <pc:sldMk cId="2384330611" sldId="257"/>
        </pc:sldMkLst>
        <pc:spChg chg="mod">
          <ac:chgData name="Bawandeep Kaur" userId="S::21kbawandeep@gospeloak.crst.org.uk::c61620fa-05ae-4dec-999e-068154b2065b" providerId="AD" clId="Web-{CE53E189-90E9-1673-6EAE-DF77B7053F50}" dt="2025-11-24T14:22:51.177" v="330" actId="20577"/>
          <ac:spMkLst>
            <pc:docMk/>
            <pc:sldMk cId="2384330611" sldId="257"/>
            <ac:spMk id="5" creationId="{FBA23E6E-E6F2-FAEC-FB91-44F5FAECC5BF}"/>
          </ac:spMkLst>
        </pc:spChg>
      </pc:sldChg>
      <pc:sldChg chg="modSp">
        <pc:chgData name="Bawandeep Kaur" userId="S::21kbawandeep@gospeloak.crst.org.uk::c61620fa-05ae-4dec-999e-068154b2065b" providerId="AD" clId="Web-{CE53E189-90E9-1673-6EAE-DF77B7053F50}" dt="2025-11-24T14:24:28.834" v="384" actId="1076"/>
        <pc:sldMkLst>
          <pc:docMk/>
          <pc:sldMk cId="862805352" sldId="258"/>
        </pc:sldMkLst>
        <pc:spChg chg="mod">
          <ac:chgData name="Bawandeep Kaur" userId="S::21kbawandeep@gospeloak.crst.org.uk::c61620fa-05ae-4dec-999e-068154b2065b" providerId="AD" clId="Web-{CE53E189-90E9-1673-6EAE-DF77B7053F50}" dt="2025-11-24T14:24:28.834" v="384" actId="1076"/>
          <ac:spMkLst>
            <pc:docMk/>
            <pc:sldMk cId="862805352" sldId="258"/>
            <ac:spMk id="3" creationId="{1F7CA6DF-E37F-7EE0-0A22-8504D4F198C2}"/>
          </ac:spMkLst>
        </pc:spChg>
      </pc:sldChg>
      <pc:sldChg chg="modSp">
        <pc:chgData name="Bawandeep Kaur" userId="S::21kbawandeep@gospeloak.crst.org.uk::c61620fa-05ae-4dec-999e-068154b2065b" providerId="AD" clId="Web-{CE53E189-90E9-1673-6EAE-DF77B7053F50}" dt="2025-11-24T14:23:25.677" v="356" actId="20577"/>
        <pc:sldMkLst>
          <pc:docMk/>
          <pc:sldMk cId="2337806722" sldId="259"/>
        </pc:sldMkLst>
        <pc:spChg chg="mod">
          <ac:chgData name="Bawandeep Kaur" userId="S::21kbawandeep@gospeloak.crst.org.uk::c61620fa-05ae-4dec-999e-068154b2065b" providerId="AD" clId="Web-{CE53E189-90E9-1673-6EAE-DF77B7053F50}" dt="2025-11-24T14:23:25.677" v="356" actId="20577"/>
          <ac:spMkLst>
            <pc:docMk/>
            <pc:sldMk cId="2337806722" sldId="259"/>
            <ac:spMk id="3" creationId="{4D985DC9-EE4D-F783-473C-5AB534ECCF7F}"/>
          </ac:spMkLst>
        </pc:spChg>
      </pc:sldChg>
      <pc:sldChg chg="addSp modSp mod setBg">
        <pc:chgData name="Bawandeep Kaur" userId="S::21kbawandeep@gospeloak.crst.org.uk::c61620fa-05ae-4dec-999e-068154b2065b" providerId="AD" clId="Web-{CE53E189-90E9-1673-6EAE-DF77B7053F50}" dt="2025-11-24T14:26:08.913" v="396" actId="1076"/>
        <pc:sldMkLst>
          <pc:docMk/>
          <pc:sldMk cId="3867833010" sldId="260"/>
        </pc:sldMkLst>
        <pc:spChg chg="mod">
          <ac:chgData name="Bawandeep Kaur" userId="S::21kbawandeep@gospeloak.crst.org.uk::c61620fa-05ae-4dec-999e-068154b2065b" providerId="AD" clId="Web-{CE53E189-90E9-1673-6EAE-DF77B7053F50}" dt="2025-11-24T14:25:48.616" v="390" actId="1076"/>
          <ac:spMkLst>
            <pc:docMk/>
            <pc:sldMk cId="3867833010" sldId="260"/>
            <ac:spMk id="2" creationId="{B1379F8D-7B84-0E45-A574-9A5827DE34A8}"/>
          </ac:spMkLst>
        </pc:spChg>
        <pc:spChg chg="mod ord">
          <ac:chgData name="Bawandeep Kaur" userId="S::21kbawandeep@gospeloak.crst.org.uk::c61620fa-05ae-4dec-999e-068154b2065b" providerId="AD" clId="Web-{CE53E189-90E9-1673-6EAE-DF77B7053F50}" dt="2025-11-24T14:26:08.913" v="396" actId="1076"/>
          <ac:spMkLst>
            <pc:docMk/>
            <pc:sldMk cId="3867833010" sldId="260"/>
            <ac:spMk id="3" creationId="{70B4EC56-8BFA-2E7E-F1B2-3D41D9563C2C}"/>
          </ac:spMkLst>
        </pc:spChg>
        <pc:spChg chg="add">
          <ac:chgData name="Bawandeep Kaur" userId="S::21kbawandeep@gospeloak.crst.org.uk::c61620fa-05ae-4dec-999e-068154b2065b" providerId="AD" clId="Web-{CE53E189-90E9-1673-6EAE-DF77B7053F50}" dt="2025-11-24T14:25:41.319" v="389"/>
          <ac:spMkLst>
            <pc:docMk/>
            <pc:sldMk cId="3867833010" sldId="260"/>
            <ac:spMk id="10" creationId="{5A0118C5-4F8D-4CF4-BADD-53FEACC6C42A}"/>
          </ac:spMkLst>
        </pc:spChg>
        <pc:spChg chg="add">
          <ac:chgData name="Bawandeep Kaur" userId="S::21kbawandeep@gospeloak.crst.org.uk::c61620fa-05ae-4dec-999e-068154b2065b" providerId="AD" clId="Web-{CE53E189-90E9-1673-6EAE-DF77B7053F50}" dt="2025-11-24T14:25:41.319" v="389"/>
          <ac:spMkLst>
            <pc:docMk/>
            <pc:sldMk cId="3867833010" sldId="260"/>
            <ac:spMk id="20" creationId="{EAED1919-54A1-41C9-B30B-A3FF3F58E38B}"/>
          </ac:spMkLst>
        </pc:spChg>
        <pc:spChg chg="add">
          <ac:chgData name="Bawandeep Kaur" userId="S::21kbawandeep@gospeloak.crst.org.uk::c61620fa-05ae-4dec-999e-068154b2065b" providerId="AD" clId="Web-{CE53E189-90E9-1673-6EAE-DF77B7053F50}" dt="2025-11-24T14:25:41.319" v="389"/>
          <ac:spMkLst>
            <pc:docMk/>
            <pc:sldMk cId="3867833010" sldId="260"/>
            <ac:spMk id="26" creationId="{FFFEB18F-F81F-4CED-BE64-EB888A77C3B8}"/>
          </ac:spMkLst>
        </pc:spChg>
        <pc:grpChg chg="add">
          <ac:chgData name="Bawandeep Kaur" userId="S::21kbawandeep@gospeloak.crst.org.uk::c61620fa-05ae-4dec-999e-068154b2065b" providerId="AD" clId="Web-{CE53E189-90E9-1673-6EAE-DF77B7053F50}" dt="2025-11-24T14:25:41.319" v="389"/>
          <ac:grpSpMkLst>
            <pc:docMk/>
            <pc:sldMk cId="3867833010" sldId="260"/>
            <ac:grpSpMk id="12" creationId="{00C7DD97-49DC-4BFD-951D-CFF51B976DE9}"/>
          </ac:grpSpMkLst>
        </pc:grpChg>
        <pc:grpChg chg="add">
          <ac:chgData name="Bawandeep Kaur" userId="S::21kbawandeep@gospeloak.crst.org.uk::c61620fa-05ae-4dec-999e-068154b2065b" providerId="AD" clId="Web-{CE53E189-90E9-1673-6EAE-DF77B7053F50}" dt="2025-11-24T14:25:41.319" v="389"/>
          <ac:grpSpMkLst>
            <pc:docMk/>
            <pc:sldMk cId="3867833010" sldId="260"/>
            <ac:grpSpMk id="16" creationId="{176786CF-68E6-476D-909E-8522718B7BE0}"/>
          </ac:grpSpMkLst>
        </pc:grpChg>
        <pc:grpChg chg="add">
          <ac:chgData name="Bawandeep Kaur" userId="S::21kbawandeep@gospeloak.crst.org.uk::c61620fa-05ae-4dec-999e-068154b2065b" providerId="AD" clId="Web-{CE53E189-90E9-1673-6EAE-DF77B7053F50}" dt="2025-11-24T14:25:41.319" v="389"/>
          <ac:grpSpMkLst>
            <pc:docMk/>
            <pc:sldMk cId="3867833010" sldId="260"/>
            <ac:grpSpMk id="28" creationId="{A04977CB-3825-471A-A590-C57F8C350306}"/>
          </ac:grpSpMkLst>
        </pc:grpChg>
        <pc:picChg chg="add mod">
          <ac:chgData name="Bawandeep Kaur" userId="S::21kbawandeep@gospeloak.crst.org.uk::c61620fa-05ae-4dec-999e-068154b2065b" providerId="AD" clId="Web-{CE53E189-90E9-1673-6EAE-DF77B7053F50}" dt="2025-11-24T14:25:41.319" v="389"/>
          <ac:picMkLst>
            <pc:docMk/>
            <pc:sldMk cId="3867833010" sldId="260"/>
            <ac:picMk id="4" creationId="{88E0E636-FE05-C048-C9FE-36B58B6FBFF5}"/>
          </ac:picMkLst>
        </pc:picChg>
        <pc:picChg chg="add mod">
          <ac:chgData name="Bawandeep Kaur" userId="S::21kbawandeep@gospeloak.crst.org.uk::c61620fa-05ae-4dec-999e-068154b2065b" providerId="AD" clId="Web-{CE53E189-90E9-1673-6EAE-DF77B7053F50}" dt="2025-11-24T14:25:41.319" v="389"/>
          <ac:picMkLst>
            <pc:docMk/>
            <pc:sldMk cId="3867833010" sldId="260"/>
            <ac:picMk id="5" creationId="{D1936E0A-24B9-455C-6CF5-8ADCB50C5140}"/>
          </ac:picMkLst>
        </pc:picChg>
      </pc:sldChg>
      <pc:sldChg chg="modSp">
        <pc:chgData name="Bawandeep Kaur" userId="S::21kbawandeep@gospeloak.crst.org.uk::c61620fa-05ae-4dec-999e-068154b2065b" providerId="AD" clId="Web-{CE53E189-90E9-1673-6EAE-DF77B7053F50}" dt="2025-11-24T14:22:24.239" v="311" actId="20577"/>
        <pc:sldMkLst>
          <pc:docMk/>
          <pc:sldMk cId="40300417" sldId="262"/>
        </pc:sldMkLst>
        <pc:spChg chg="mod">
          <ac:chgData name="Bawandeep Kaur" userId="S::21kbawandeep@gospeloak.crst.org.uk::c61620fa-05ae-4dec-999e-068154b2065b" providerId="AD" clId="Web-{CE53E189-90E9-1673-6EAE-DF77B7053F50}" dt="2025-11-24T14:22:24.239" v="311" actId="20577"/>
          <ac:spMkLst>
            <pc:docMk/>
            <pc:sldMk cId="40300417" sldId="262"/>
            <ac:spMk id="3" creationId="{AB6477F8-0A34-22E5-A235-921D32B8E2E8}"/>
          </ac:spMkLst>
        </pc:spChg>
      </pc:sldChg>
      <pc:sldChg chg="addSp delSp modSp new mod setBg">
        <pc:chgData name="Bawandeep Kaur" userId="S::21kbawandeep@gospeloak.crst.org.uk::c61620fa-05ae-4dec-999e-068154b2065b" providerId="AD" clId="Web-{CE53E189-90E9-1673-6EAE-DF77B7053F50}" dt="2025-11-24T14:39:06.815" v="969" actId="1076"/>
        <pc:sldMkLst>
          <pc:docMk/>
          <pc:sldMk cId="3870164065" sldId="263"/>
        </pc:sldMkLst>
        <pc:spChg chg="mod">
          <ac:chgData name="Bawandeep Kaur" userId="S::21kbawandeep@gospeloak.crst.org.uk::c61620fa-05ae-4dec-999e-068154b2065b" providerId="AD" clId="Web-{CE53E189-90E9-1673-6EAE-DF77B7053F50}" dt="2025-11-24T14:39:06.815" v="969" actId="1076"/>
          <ac:spMkLst>
            <pc:docMk/>
            <pc:sldMk cId="3870164065" sldId="263"/>
            <ac:spMk id="2" creationId="{EF1758BD-E830-AC6B-DB77-E18B9612F87B}"/>
          </ac:spMkLst>
        </pc:spChg>
        <pc:spChg chg="mod ord">
          <ac:chgData name="Bawandeep Kaur" userId="S::21kbawandeep@gospeloak.crst.org.uk::c61620fa-05ae-4dec-999e-068154b2065b" providerId="AD" clId="Web-{CE53E189-90E9-1673-6EAE-DF77B7053F50}" dt="2025-11-24T14:39:03.565" v="968" actId="1076"/>
          <ac:spMkLst>
            <pc:docMk/>
            <pc:sldMk cId="3870164065" sldId="263"/>
            <ac:spMk id="3" creationId="{4C720B00-2C3F-1B19-85CC-74470973D9A0}"/>
          </ac:spMkLst>
        </pc:spChg>
        <pc:spChg chg="add">
          <ac:chgData name="Bawandeep Kaur" userId="S::21kbawandeep@gospeloak.crst.org.uk::c61620fa-05ae-4dec-999e-068154b2065b" providerId="AD" clId="Web-{CE53E189-90E9-1673-6EAE-DF77B7053F50}" dt="2025-11-24T14:38:21.874" v="958"/>
          <ac:spMkLst>
            <pc:docMk/>
            <pc:sldMk cId="3870164065" sldId="263"/>
            <ac:spMk id="18" creationId="{F77C4D01-899C-430C-B96D-4E85CD4BA17A}"/>
          </ac:spMkLst>
        </pc:spChg>
        <pc:spChg chg="add">
          <ac:chgData name="Bawandeep Kaur" userId="S::21kbawandeep@gospeloak.crst.org.uk::c61620fa-05ae-4dec-999e-068154b2065b" providerId="AD" clId="Web-{CE53E189-90E9-1673-6EAE-DF77B7053F50}" dt="2025-11-24T14:38:21.874" v="958"/>
          <ac:spMkLst>
            <pc:docMk/>
            <pc:sldMk cId="3870164065" sldId="263"/>
            <ac:spMk id="19" creationId="{5A0118C5-4F8D-4CF4-BADD-53FEACC6C42A}"/>
          </ac:spMkLst>
        </pc:spChg>
        <pc:spChg chg="add">
          <ac:chgData name="Bawandeep Kaur" userId="S::21kbawandeep@gospeloak.crst.org.uk::c61620fa-05ae-4dec-999e-068154b2065b" providerId="AD" clId="Web-{CE53E189-90E9-1673-6EAE-DF77B7053F50}" dt="2025-11-24T14:38:21.874" v="958"/>
          <ac:spMkLst>
            <pc:docMk/>
            <pc:sldMk cId="3870164065" sldId="263"/>
            <ac:spMk id="192" creationId="{FEED861F-CCB5-4C5C-B30B-A67DD2975AF7}"/>
          </ac:spMkLst>
        </pc:spChg>
        <pc:grpChg chg="add">
          <ac:chgData name="Bawandeep Kaur" userId="S::21kbawandeep@gospeloak.crst.org.uk::c61620fa-05ae-4dec-999e-068154b2065b" providerId="AD" clId="Web-{CE53E189-90E9-1673-6EAE-DF77B7053F50}" dt="2025-11-24T14:38:21.874" v="958"/>
          <ac:grpSpMkLst>
            <pc:docMk/>
            <pc:sldMk cId="3870164065" sldId="263"/>
            <ac:grpSpMk id="20" creationId="{1184B901-2502-42F7-B6E1-13651AE05CD9}"/>
          </ac:grpSpMkLst>
        </pc:grpChg>
        <pc:grpChg chg="add">
          <ac:chgData name="Bawandeep Kaur" userId="S::21kbawandeep@gospeloak.crst.org.uk::c61620fa-05ae-4dec-999e-068154b2065b" providerId="AD" clId="Web-{CE53E189-90E9-1673-6EAE-DF77B7053F50}" dt="2025-11-24T14:38:21.874" v="958"/>
          <ac:grpSpMkLst>
            <pc:docMk/>
            <pc:sldMk cId="3870164065" sldId="263"/>
            <ac:grpSpMk id="190" creationId="{A0AD230C-F2F1-4A9E-8B97-584473C0E675}"/>
          </ac:grpSpMkLst>
        </pc:grpChg>
        <pc:picChg chg="add mod ord">
          <ac:chgData name="Bawandeep Kaur" userId="S::21kbawandeep@gospeloak.crst.org.uk::c61620fa-05ae-4dec-999e-068154b2065b" providerId="AD" clId="Web-{CE53E189-90E9-1673-6EAE-DF77B7053F50}" dt="2025-11-24T14:38:21.874" v="958"/>
          <ac:picMkLst>
            <pc:docMk/>
            <pc:sldMk cId="3870164065" sldId="263"/>
            <ac:picMk id="4" creationId="{DBCAD66F-C1FD-FB08-EFAF-A99A7E772053}"/>
          </ac:picMkLst>
        </pc:picChg>
        <pc:picChg chg="add mod">
          <ac:chgData name="Bawandeep Kaur" userId="S::21kbawandeep@gospeloak.crst.org.uk::c61620fa-05ae-4dec-999e-068154b2065b" providerId="AD" clId="Web-{CE53E189-90E9-1673-6EAE-DF77B7053F50}" dt="2025-11-24T14:38:21.874" v="958"/>
          <ac:picMkLst>
            <pc:docMk/>
            <pc:sldMk cId="3870164065" sldId="263"/>
            <ac:picMk id="5" creationId="{7E18092D-3F1C-B278-A2C1-7F9F65CF55A8}"/>
          </ac:picMkLst>
        </pc:picChg>
      </pc:sldChg>
    </pc:docChg>
  </pc:docChgLst>
  <pc:docChgLst>
    <pc:chgData name="Bawandeep Kaur" userId="S::21kbawandeep@gospeloak.crst.org.uk::c61620fa-05ae-4dec-999e-068154b2065b" providerId="AD" clId="Web-{3EBF4155-14A2-6013-D913-F73B245603D7}"/>
    <pc:docChg chg="addSld modSld">
      <pc:chgData name="Bawandeep Kaur" userId="S::21kbawandeep@gospeloak.crst.org.uk::c61620fa-05ae-4dec-999e-068154b2065b" providerId="AD" clId="Web-{3EBF4155-14A2-6013-D913-F73B245603D7}" dt="2025-11-18T12:17:19.571" v="1656" actId="1076"/>
      <pc:docMkLst>
        <pc:docMk/>
      </pc:docMkLst>
      <pc:sldChg chg="modSp">
        <pc:chgData name="Bawandeep Kaur" userId="S::21kbawandeep@gospeloak.crst.org.uk::c61620fa-05ae-4dec-999e-068154b2065b" providerId="AD" clId="Web-{3EBF4155-14A2-6013-D913-F73B245603D7}" dt="2025-11-18T11:24:45.247" v="5" actId="20577"/>
        <pc:sldMkLst>
          <pc:docMk/>
          <pc:sldMk cId="109857222" sldId="256"/>
        </pc:sldMkLst>
        <pc:spChg chg="mod">
          <ac:chgData name="Bawandeep Kaur" userId="S::21kbawandeep@gospeloak.crst.org.uk::c61620fa-05ae-4dec-999e-068154b2065b" providerId="AD" clId="Web-{3EBF4155-14A2-6013-D913-F73B245603D7}" dt="2025-11-18T11:24:45.247" v="5" actId="20577"/>
          <ac:spMkLst>
            <pc:docMk/>
            <pc:sldMk cId="109857222" sldId="256"/>
            <ac:spMk id="3" creationId="{00000000-0000-0000-0000-000000000000}"/>
          </ac:spMkLst>
        </pc:spChg>
      </pc:sldChg>
      <pc:sldChg chg="modSp">
        <pc:chgData name="Bawandeep Kaur" userId="S::21kbawandeep@gospeloak.crst.org.uk::c61620fa-05ae-4dec-999e-068154b2065b" providerId="AD" clId="Web-{3EBF4155-14A2-6013-D913-F73B245603D7}" dt="2025-11-18T12:17:19.571" v="1656" actId="1076"/>
        <pc:sldMkLst>
          <pc:docMk/>
          <pc:sldMk cId="862805352" sldId="258"/>
        </pc:sldMkLst>
        <pc:spChg chg="mod">
          <ac:chgData name="Bawandeep Kaur" userId="S::21kbawandeep@gospeloak.crst.org.uk::c61620fa-05ae-4dec-999e-068154b2065b" providerId="AD" clId="Web-{3EBF4155-14A2-6013-D913-F73B245603D7}" dt="2025-11-18T12:17:19.571" v="1656" actId="1076"/>
          <ac:spMkLst>
            <pc:docMk/>
            <pc:sldMk cId="862805352" sldId="258"/>
            <ac:spMk id="2" creationId="{8DF16F0C-ABF1-6A99-BEE8-496B81D9849B}"/>
          </ac:spMkLst>
        </pc:spChg>
        <pc:spChg chg="mod">
          <ac:chgData name="Bawandeep Kaur" userId="S::21kbawandeep@gospeloak.crst.org.uk::c61620fa-05ae-4dec-999e-068154b2065b" providerId="AD" clId="Web-{3EBF4155-14A2-6013-D913-F73B245603D7}" dt="2025-11-18T12:17:14.368" v="1655" actId="20577"/>
          <ac:spMkLst>
            <pc:docMk/>
            <pc:sldMk cId="862805352" sldId="258"/>
            <ac:spMk id="3" creationId="{1F7CA6DF-E37F-7EE0-0A22-8504D4F198C2}"/>
          </ac:spMkLst>
        </pc:spChg>
      </pc:sldChg>
      <pc:sldChg chg="delSp modSp new">
        <pc:chgData name="Bawandeep Kaur" userId="S::21kbawandeep@gospeloak.crst.org.uk::c61620fa-05ae-4dec-999e-068154b2065b" providerId="AD" clId="Web-{3EBF4155-14A2-6013-D913-F73B245603D7}" dt="2025-11-18T12:16:24.350" v="1627" actId="20577"/>
        <pc:sldMkLst>
          <pc:docMk/>
          <pc:sldMk cId="2337806722" sldId="259"/>
        </pc:sldMkLst>
        <pc:spChg chg="mod">
          <ac:chgData name="Bawandeep Kaur" userId="S::21kbawandeep@gospeloak.crst.org.uk::c61620fa-05ae-4dec-999e-068154b2065b" providerId="AD" clId="Web-{3EBF4155-14A2-6013-D913-F73B245603D7}" dt="2025-11-18T12:16:24.350" v="1627" actId="20577"/>
          <ac:spMkLst>
            <pc:docMk/>
            <pc:sldMk cId="2337806722" sldId="259"/>
            <ac:spMk id="3" creationId="{4D985DC9-EE4D-F783-473C-5AB534ECCF7F}"/>
          </ac:spMkLst>
        </pc:spChg>
      </pc:sldChg>
    </pc:docChg>
  </pc:docChgLst>
  <pc:docChgLst>
    <pc:chgData name="Bawandeep Kaur" userId="S::21kbawandeep@gospeloak.crst.org.uk::c61620fa-05ae-4dec-999e-068154b2065b" providerId="AD" clId="Web-{822B1DDB-FE64-91D1-8280-BAE252762EEF}"/>
    <pc:docChg chg="addSld modSld">
      <pc:chgData name="Bawandeep Kaur" userId="S::21kbawandeep@gospeloak.crst.org.uk::c61620fa-05ae-4dec-999e-068154b2065b" providerId="AD" clId="Web-{822B1DDB-FE64-91D1-8280-BAE252762EEF}" dt="2025-12-07T23:45:20.270" v="880" actId="20577"/>
      <pc:docMkLst>
        <pc:docMk/>
      </pc:docMkLst>
      <pc:sldChg chg="addSp modSp new mod setBg">
        <pc:chgData name="Bawandeep Kaur" userId="S::21kbawandeep@gospeloak.crst.org.uk::c61620fa-05ae-4dec-999e-068154b2065b" providerId="AD" clId="Web-{822B1DDB-FE64-91D1-8280-BAE252762EEF}" dt="2025-12-07T23:03:19.317" v="289" actId="1076"/>
        <pc:sldMkLst>
          <pc:docMk/>
          <pc:sldMk cId="4189126876" sldId="264"/>
        </pc:sldMkLst>
        <pc:spChg chg="mod">
          <ac:chgData name="Bawandeep Kaur" userId="S::21kbawandeep@gospeloak.crst.org.uk::c61620fa-05ae-4dec-999e-068154b2065b" providerId="AD" clId="Web-{822B1DDB-FE64-91D1-8280-BAE252762EEF}" dt="2025-12-07T23:03:19.317" v="289" actId="1076"/>
          <ac:spMkLst>
            <pc:docMk/>
            <pc:sldMk cId="4189126876" sldId="264"/>
            <ac:spMk id="2" creationId="{F6100398-44B2-D637-4F61-E16BD16CED6D}"/>
          </ac:spMkLst>
        </pc:spChg>
        <pc:spChg chg="mod">
          <ac:chgData name="Bawandeep Kaur" userId="S::21kbawandeep@gospeloak.crst.org.uk::c61620fa-05ae-4dec-999e-068154b2065b" providerId="AD" clId="Web-{822B1DDB-FE64-91D1-8280-BAE252762EEF}" dt="2025-12-07T23:03:02.520" v="288" actId="20577"/>
          <ac:spMkLst>
            <pc:docMk/>
            <pc:sldMk cId="4189126876" sldId="264"/>
            <ac:spMk id="3" creationId="{48EFCE63-D83F-0B85-0470-60C2457F04B1}"/>
          </ac:spMkLst>
        </pc:spChg>
        <pc:spChg chg="add">
          <ac:chgData name="Bawandeep Kaur" userId="S::21kbawandeep@gospeloak.crst.org.uk::c61620fa-05ae-4dec-999e-068154b2065b" providerId="AD" clId="Web-{822B1DDB-FE64-91D1-8280-BAE252762EEF}" dt="2025-12-07T23:01:53.783" v="282"/>
          <ac:spMkLst>
            <pc:docMk/>
            <pc:sldMk cId="4189126876" sldId="264"/>
            <ac:spMk id="9" creationId="{45D37F4E-DDB4-456B-97E0-9937730A039F}"/>
          </ac:spMkLst>
        </pc:spChg>
        <pc:spChg chg="add">
          <ac:chgData name="Bawandeep Kaur" userId="S::21kbawandeep@gospeloak.crst.org.uk::c61620fa-05ae-4dec-999e-068154b2065b" providerId="AD" clId="Web-{822B1DDB-FE64-91D1-8280-BAE252762EEF}" dt="2025-12-07T23:01:53.783" v="282"/>
          <ac:spMkLst>
            <pc:docMk/>
            <pc:sldMk cId="4189126876" sldId="264"/>
            <ac:spMk id="11" creationId="{B2DD41CD-8F47-4F56-AD12-4E2FF7696987}"/>
          </ac:spMkLst>
        </pc:spChg>
        <pc:picChg chg="add mod">
          <ac:chgData name="Bawandeep Kaur" userId="S::21kbawandeep@gospeloak.crst.org.uk::c61620fa-05ae-4dec-999e-068154b2065b" providerId="AD" clId="Web-{822B1DDB-FE64-91D1-8280-BAE252762EEF}" dt="2025-12-07T23:01:53.783" v="282"/>
          <ac:picMkLst>
            <pc:docMk/>
            <pc:sldMk cId="4189126876" sldId="264"/>
            <ac:picMk id="4" creationId="{AF78DCF4-AD58-D758-3176-C6144C28AE58}"/>
          </ac:picMkLst>
        </pc:picChg>
      </pc:sldChg>
      <pc:sldChg chg="addSp modSp new mod setBg">
        <pc:chgData name="Bawandeep Kaur" userId="S::21kbawandeep@gospeloak.crst.org.uk::c61620fa-05ae-4dec-999e-068154b2065b" providerId="AD" clId="Web-{822B1DDB-FE64-91D1-8280-BAE252762EEF}" dt="2025-12-07T23:31:48.788" v="636" actId="20577"/>
        <pc:sldMkLst>
          <pc:docMk/>
          <pc:sldMk cId="1045011126" sldId="265"/>
        </pc:sldMkLst>
        <pc:spChg chg="mod">
          <ac:chgData name="Bawandeep Kaur" userId="S::21kbawandeep@gospeloak.crst.org.uk::c61620fa-05ae-4dec-999e-068154b2065b" providerId="AD" clId="Web-{822B1DDB-FE64-91D1-8280-BAE252762EEF}" dt="2025-12-07T23:30:42.114" v="633" actId="20577"/>
          <ac:spMkLst>
            <pc:docMk/>
            <pc:sldMk cId="1045011126" sldId="265"/>
            <ac:spMk id="2" creationId="{0590BE3D-E59A-8DFE-057B-10453E94776E}"/>
          </ac:spMkLst>
        </pc:spChg>
        <pc:spChg chg="mod">
          <ac:chgData name="Bawandeep Kaur" userId="S::21kbawandeep@gospeloak.crst.org.uk::c61620fa-05ae-4dec-999e-068154b2065b" providerId="AD" clId="Web-{822B1DDB-FE64-91D1-8280-BAE252762EEF}" dt="2025-12-07T23:31:48.788" v="636" actId="20577"/>
          <ac:spMkLst>
            <pc:docMk/>
            <pc:sldMk cId="1045011126" sldId="265"/>
            <ac:spMk id="3" creationId="{737054C4-9A0C-3561-8E33-D914DD8BD4BC}"/>
          </ac:spMkLst>
        </pc:spChg>
        <pc:spChg chg="add">
          <ac:chgData name="Bawandeep Kaur" userId="S::21kbawandeep@gospeloak.crst.org.uk::c61620fa-05ae-4dec-999e-068154b2065b" providerId="AD" clId="Web-{822B1DDB-FE64-91D1-8280-BAE252762EEF}" dt="2025-12-07T23:30:28.066" v="632"/>
          <ac:spMkLst>
            <pc:docMk/>
            <pc:sldMk cId="1045011126" sldId="265"/>
            <ac:spMk id="9" creationId="{45D37F4E-DDB4-456B-97E0-9937730A039F}"/>
          </ac:spMkLst>
        </pc:spChg>
        <pc:spChg chg="add">
          <ac:chgData name="Bawandeep Kaur" userId="S::21kbawandeep@gospeloak.crst.org.uk::c61620fa-05ae-4dec-999e-068154b2065b" providerId="AD" clId="Web-{822B1DDB-FE64-91D1-8280-BAE252762EEF}" dt="2025-12-07T23:30:28.066" v="632"/>
          <ac:spMkLst>
            <pc:docMk/>
            <pc:sldMk cId="1045011126" sldId="265"/>
            <ac:spMk id="11" creationId="{B2DD41CD-8F47-4F56-AD12-4E2FF7696987}"/>
          </ac:spMkLst>
        </pc:spChg>
        <pc:picChg chg="add mod">
          <ac:chgData name="Bawandeep Kaur" userId="S::21kbawandeep@gospeloak.crst.org.uk::c61620fa-05ae-4dec-999e-068154b2065b" providerId="AD" clId="Web-{822B1DDB-FE64-91D1-8280-BAE252762EEF}" dt="2025-12-07T23:30:28.066" v="632"/>
          <ac:picMkLst>
            <pc:docMk/>
            <pc:sldMk cId="1045011126" sldId="265"/>
            <ac:picMk id="4" creationId="{81390AFF-BC4F-53E8-6895-1F3E3888EEDE}"/>
          </ac:picMkLst>
        </pc:picChg>
      </pc:sldChg>
      <pc:sldChg chg="addSp modSp new mod setBg">
        <pc:chgData name="Bawandeep Kaur" userId="S::21kbawandeep@gospeloak.crst.org.uk::c61620fa-05ae-4dec-999e-068154b2065b" providerId="AD" clId="Web-{822B1DDB-FE64-91D1-8280-BAE252762EEF}" dt="2025-12-07T23:45:20.270" v="880" actId="20577"/>
        <pc:sldMkLst>
          <pc:docMk/>
          <pc:sldMk cId="2939178484" sldId="266"/>
        </pc:sldMkLst>
        <pc:spChg chg="mod">
          <ac:chgData name="Bawandeep Kaur" userId="S::21kbawandeep@gospeloak.crst.org.uk::c61620fa-05ae-4dec-999e-068154b2065b" providerId="AD" clId="Web-{822B1DDB-FE64-91D1-8280-BAE252762EEF}" dt="2025-12-07T23:45:20.270" v="880" actId="20577"/>
          <ac:spMkLst>
            <pc:docMk/>
            <pc:sldMk cId="2939178484" sldId="266"/>
            <ac:spMk id="2" creationId="{A828A98E-3DA0-0156-A5A8-CFC181DBCB19}"/>
          </ac:spMkLst>
        </pc:spChg>
        <pc:spChg chg="mod">
          <ac:chgData name="Bawandeep Kaur" userId="S::21kbawandeep@gospeloak.crst.org.uk::c61620fa-05ae-4dec-999e-068154b2065b" providerId="AD" clId="Web-{822B1DDB-FE64-91D1-8280-BAE252762EEF}" dt="2025-12-07T23:45:15.457" v="878" actId="20577"/>
          <ac:spMkLst>
            <pc:docMk/>
            <pc:sldMk cId="2939178484" sldId="266"/>
            <ac:spMk id="3" creationId="{11C81786-5EB8-1A17-9571-F36873226653}"/>
          </ac:spMkLst>
        </pc:spChg>
        <pc:spChg chg="add">
          <ac:chgData name="Bawandeep Kaur" userId="S::21kbawandeep@gospeloak.crst.org.uk::c61620fa-05ae-4dec-999e-068154b2065b" providerId="AD" clId="Web-{822B1DDB-FE64-91D1-8280-BAE252762EEF}" dt="2025-12-07T23:44:29.188" v="873"/>
          <ac:spMkLst>
            <pc:docMk/>
            <pc:sldMk cId="2939178484" sldId="266"/>
            <ac:spMk id="9" creationId="{45D37F4E-DDB4-456B-97E0-9937730A039F}"/>
          </ac:spMkLst>
        </pc:spChg>
        <pc:spChg chg="add">
          <ac:chgData name="Bawandeep Kaur" userId="S::21kbawandeep@gospeloak.crst.org.uk::c61620fa-05ae-4dec-999e-068154b2065b" providerId="AD" clId="Web-{822B1DDB-FE64-91D1-8280-BAE252762EEF}" dt="2025-12-07T23:44:29.188" v="873"/>
          <ac:spMkLst>
            <pc:docMk/>
            <pc:sldMk cId="2939178484" sldId="266"/>
            <ac:spMk id="11" creationId="{B2DD41CD-8F47-4F56-AD12-4E2FF7696987}"/>
          </ac:spMkLst>
        </pc:spChg>
        <pc:picChg chg="add mod">
          <ac:chgData name="Bawandeep Kaur" userId="S::21kbawandeep@gospeloak.crst.org.uk::c61620fa-05ae-4dec-999e-068154b2065b" providerId="AD" clId="Web-{822B1DDB-FE64-91D1-8280-BAE252762EEF}" dt="2025-12-07T23:44:29.188" v="873"/>
          <ac:picMkLst>
            <pc:docMk/>
            <pc:sldMk cId="2939178484" sldId="266"/>
            <ac:picMk id="4" creationId="{640DD77C-3ADE-7BC2-5538-771D10893131}"/>
          </ac:picMkLst>
        </pc:picChg>
      </pc:sldChg>
    </pc:docChg>
  </pc:docChgLst>
  <pc:docChgLst>
    <pc:chgData name="Bawandeep Kaur" userId="S::21kbawandeep@gospeloak.crst.org.uk::c61620fa-05ae-4dec-999e-068154b2065b" providerId="AD" clId="Web-{8C6EAD67-0250-A6F7-E111-E26DFDCB1AF6}"/>
    <pc:docChg chg="modSld">
      <pc:chgData name="Bawandeep Kaur" userId="S::21kbawandeep@gospeloak.crst.org.uk::c61620fa-05ae-4dec-999e-068154b2065b" providerId="AD" clId="Web-{8C6EAD67-0250-A6F7-E111-E26DFDCB1AF6}" dt="2025-11-18T13:49:08.302" v="641" actId="20577"/>
      <pc:docMkLst>
        <pc:docMk/>
      </pc:docMkLst>
      <pc:sldChg chg="addSp delSp modSp">
        <pc:chgData name="Bawandeep Kaur" userId="S::21kbawandeep@gospeloak.crst.org.uk::c61620fa-05ae-4dec-999e-068154b2065b" providerId="AD" clId="Web-{8C6EAD67-0250-A6F7-E111-E26DFDCB1AF6}" dt="2025-11-18T13:49:08.302" v="641" actId="20577"/>
        <pc:sldMkLst>
          <pc:docMk/>
          <pc:sldMk cId="2384330611" sldId="257"/>
        </pc:sldMkLst>
        <pc:spChg chg="mod">
          <ac:chgData name="Bawandeep Kaur" userId="S::21kbawandeep@gospeloak.crst.org.uk::c61620fa-05ae-4dec-999e-068154b2065b" providerId="AD" clId="Web-{8C6EAD67-0250-A6F7-E111-E26DFDCB1AF6}" dt="2025-11-18T13:25:00.016" v="506" actId="20577"/>
          <ac:spMkLst>
            <pc:docMk/>
            <pc:sldMk cId="2384330611" sldId="257"/>
            <ac:spMk id="2" creationId="{FE94119B-405B-F305-BF22-9DA803C6853E}"/>
          </ac:spMkLst>
        </pc:spChg>
        <pc:spChg chg="add mod">
          <ac:chgData name="Bawandeep Kaur" userId="S::21kbawandeep@gospeloak.crst.org.uk::c61620fa-05ae-4dec-999e-068154b2065b" providerId="AD" clId="Web-{8C6EAD67-0250-A6F7-E111-E26DFDCB1AF6}" dt="2025-11-18T13:49:08.302" v="641" actId="20577"/>
          <ac:spMkLst>
            <pc:docMk/>
            <pc:sldMk cId="2384330611" sldId="257"/>
            <ac:spMk id="5" creationId="{FBA23E6E-E6F2-FAEC-FB91-44F5FAECC5BF}"/>
          </ac:spMkLst>
        </pc:spChg>
      </pc:sldChg>
      <pc:sldChg chg="modSp">
        <pc:chgData name="Bawandeep Kaur" userId="S::21kbawandeep@gospeloak.crst.org.uk::c61620fa-05ae-4dec-999e-068154b2065b" providerId="AD" clId="Web-{8C6EAD67-0250-A6F7-E111-E26DFDCB1AF6}" dt="2025-11-18T13:06:59.797" v="121" actId="20577"/>
        <pc:sldMkLst>
          <pc:docMk/>
          <pc:sldMk cId="862805352" sldId="258"/>
        </pc:sldMkLst>
        <pc:spChg chg="mod">
          <ac:chgData name="Bawandeep Kaur" userId="S::21kbawandeep@gospeloak.crst.org.uk::c61620fa-05ae-4dec-999e-068154b2065b" providerId="AD" clId="Web-{8C6EAD67-0250-A6F7-E111-E26DFDCB1AF6}" dt="2025-11-18T13:06:59.797" v="121" actId="20577"/>
          <ac:spMkLst>
            <pc:docMk/>
            <pc:sldMk cId="862805352" sldId="258"/>
            <ac:spMk id="3" creationId="{1F7CA6DF-E37F-7EE0-0A22-8504D4F198C2}"/>
          </ac:spMkLst>
        </pc:spChg>
      </pc:sldChg>
      <pc:sldChg chg="modSp">
        <pc:chgData name="Bawandeep Kaur" userId="S::21kbawandeep@gospeloak.crst.org.uk::c61620fa-05ae-4dec-999e-068154b2065b" providerId="AD" clId="Web-{8C6EAD67-0250-A6F7-E111-E26DFDCB1AF6}" dt="2025-11-18T13:07:26.813" v="151" actId="20577"/>
        <pc:sldMkLst>
          <pc:docMk/>
          <pc:sldMk cId="2337806722" sldId="259"/>
        </pc:sldMkLst>
        <pc:spChg chg="mod">
          <ac:chgData name="Bawandeep Kaur" userId="S::21kbawandeep@gospeloak.crst.org.uk::c61620fa-05ae-4dec-999e-068154b2065b" providerId="AD" clId="Web-{8C6EAD67-0250-A6F7-E111-E26DFDCB1AF6}" dt="2025-11-18T13:07:26.813" v="151" actId="20577"/>
          <ac:spMkLst>
            <pc:docMk/>
            <pc:sldMk cId="2337806722" sldId="259"/>
            <ac:spMk id="3" creationId="{4D985DC9-EE4D-F783-473C-5AB534ECCF7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07/12/2025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07/12/2025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07/12/2025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07/12/2025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07/12/2025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07/12/2025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A397E3E-B90C-4D82-BAAA-36F7AC6A45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E16C8D8F-10E9-4498-ABDB-0F923F8B68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24561"/>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12" name="Freeform: Shape 11">
            <a:extLst>
              <a:ext uri="{FF2B5EF4-FFF2-40B4-BE49-F238E27FC236}">
                <a16:creationId xmlns:a16="http://schemas.microsoft.com/office/drawing/2014/main" id="{1E5A83E3-8A11-4492-BB6E-F5F2240316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64296"/>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solidFill>
            <a:schemeClr val="bg1"/>
          </a:solidFill>
          <a:ln w="9525" cap="flat">
            <a:noFill/>
            <a:prstDash val="solid"/>
            <a:miter/>
          </a:ln>
        </p:spPr>
        <p:txBody>
          <a:bodyPr wrap="square" rtlCol="0" anchor="ctr">
            <a:noAutofit/>
          </a:bodyPr>
          <a:lstStyle/>
          <a:p>
            <a:endParaRPr lang="en-US"/>
          </a:p>
        </p:txBody>
      </p:sp>
      <p:sp>
        <p:nvSpPr>
          <p:cNvPr id="14" name="Freeform: Shape 13">
            <a:extLst>
              <a:ext uri="{FF2B5EF4-FFF2-40B4-BE49-F238E27FC236}">
                <a16:creationId xmlns:a16="http://schemas.microsoft.com/office/drawing/2014/main" id="{8CF5E676-CA04-4CED-9F1E-5026ED66E6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782347" cy="2943932"/>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6" name="Freeform: Shape 15">
            <a:extLst>
              <a:ext uri="{FF2B5EF4-FFF2-40B4-BE49-F238E27FC236}">
                <a16:creationId xmlns:a16="http://schemas.microsoft.com/office/drawing/2014/main" id="{6BA9E676-A8FC-4C2F-8D78-C13ED8ABD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782347" cy="2943932"/>
          </a:xfrm>
          <a:custGeom>
            <a:avLst/>
            <a:gdLst>
              <a:gd name="connsiteX0" fmla="*/ 2292284 w 3871489"/>
              <a:gd name="connsiteY0" fmla="*/ 0 h 4096327"/>
              <a:gd name="connsiteX1" fmla="*/ 3500914 w 3871489"/>
              <a:gd name="connsiteY1" fmla="*/ 0 h 4096327"/>
              <a:gd name="connsiteX2" fmla="*/ 3542229 w 3871489"/>
              <a:gd name="connsiteY2" fmla="*/ 68006 h 4096327"/>
              <a:gd name="connsiteX3" fmla="*/ 3871489 w 3871489"/>
              <a:gd name="connsiteY3" fmla="*/ 1368323 h 4096327"/>
              <a:gd name="connsiteX4" fmla="*/ 1143485 w 3871489"/>
              <a:gd name="connsiteY4" fmla="*/ 4096327 h 4096327"/>
              <a:gd name="connsiteX5" fmla="*/ 81633 w 3871489"/>
              <a:gd name="connsiteY5" fmla="*/ 3881944 h 4096327"/>
              <a:gd name="connsiteX6" fmla="*/ 0 w 3871489"/>
              <a:gd name="connsiteY6" fmla="*/ 3842618 h 4096327"/>
              <a:gd name="connsiteX7" fmla="*/ 0 w 3871489"/>
              <a:gd name="connsiteY7" fmla="*/ 2741475 h 4096327"/>
              <a:gd name="connsiteX8" fmla="*/ 6615 w 3871489"/>
              <a:gd name="connsiteY8" fmla="*/ 2747487 h 4096327"/>
              <a:gd name="connsiteX9" fmla="*/ 1143485 w 3871489"/>
              <a:gd name="connsiteY9" fmla="*/ 3155655 h 4096327"/>
              <a:gd name="connsiteX10" fmla="*/ 2930817 w 3871489"/>
              <a:gd name="connsiteY10" fmla="*/ 1368323 h 4096327"/>
              <a:gd name="connsiteX11" fmla="*/ 2407287 w 3871489"/>
              <a:gd name="connsiteY11" fmla="*/ 104524 h 4096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871489" h="4096327">
                <a:moveTo>
                  <a:pt x="2292284" y="0"/>
                </a:moveTo>
                <a:lnTo>
                  <a:pt x="3500914" y="0"/>
                </a:lnTo>
                <a:lnTo>
                  <a:pt x="3542229" y="68006"/>
                </a:lnTo>
                <a:cubicBezTo>
                  <a:pt x="3752213" y="454545"/>
                  <a:pt x="3871489" y="897507"/>
                  <a:pt x="3871489" y="1368323"/>
                </a:cubicBezTo>
                <a:cubicBezTo>
                  <a:pt x="3871489" y="2874936"/>
                  <a:pt x="2650098" y="4096327"/>
                  <a:pt x="1143485" y="4096327"/>
                </a:cubicBezTo>
                <a:cubicBezTo>
                  <a:pt x="766832" y="4096327"/>
                  <a:pt x="408006" y="4019990"/>
                  <a:pt x="81633" y="3881944"/>
                </a:cubicBezTo>
                <a:lnTo>
                  <a:pt x="0" y="3842618"/>
                </a:lnTo>
                <a:lnTo>
                  <a:pt x="0" y="2741475"/>
                </a:lnTo>
                <a:lnTo>
                  <a:pt x="6615" y="2747487"/>
                </a:lnTo>
                <a:cubicBezTo>
                  <a:pt x="315579" y="3002472"/>
                  <a:pt x="711663" y="3155655"/>
                  <a:pt x="1143485" y="3155655"/>
                </a:cubicBezTo>
                <a:cubicBezTo>
                  <a:pt x="2130515" y="3155655"/>
                  <a:pt x="2930817" y="2355353"/>
                  <a:pt x="2930817" y="1368323"/>
                </a:cubicBezTo>
                <a:cubicBezTo>
                  <a:pt x="2930817" y="874812"/>
                  <a:pt x="2730741" y="427979"/>
                  <a:pt x="2407287" y="104524"/>
                </a:cubicBezTo>
                <a:close/>
              </a:path>
            </a:pathLst>
          </a:custGeom>
          <a:solidFill>
            <a:schemeClr val="accent2">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accent1"/>
              </a:solidFill>
            </a:endParaRPr>
          </a:p>
        </p:txBody>
      </p:sp>
      <p:sp>
        <p:nvSpPr>
          <p:cNvPr id="18" name="Freeform: Shape 17">
            <a:extLst>
              <a:ext uri="{FF2B5EF4-FFF2-40B4-BE49-F238E27FC236}">
                <a16:creationId xmlns:a16="http://schemas.microsoft.com/office/drawing/2014/main" id="{A2B5CBEA-F125-49B6-8335-227C325B11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5207" y="4529611"/>
            <a:ext cx="2426793" cy="2328389"/>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0" name="Freeform: Shape 19">
            <a:extLst>
              <a:ext uri="{FF2B5EF4-FFF2-40B4-BE49-F238E27FC236}">
                <a16:creationId xmlns:a16="http://schemas.microsoft.com/office/drawing/2014/main" id="{EECD79B5-5FC5-495F-BFD6-346C16E787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765207" y="4529611"/>
            <a:ext cx="2426793" cy="2328389"/>
          </a:xfrm>
          <a:custGeom>
            <a:avLst/>
            <a:gdLst>
              <a:gd name="connsiteX0" fmla="*/ 2473947 w 3432581"/>
              <a:gd name="connsiteY0" fmla="*/ 0 h 3293393"/>
              <a:gd name="connsiteX1" fmla="*/ 3209623 w 3432581"/>
              <a:gd name="connsiteY1" fmla="*/ 111224 h 3293393"/>
              <a:gd name="connsiteX2" fmla="*/ 3432581 w 3432581"/>
              <a:gd name="connsiteY2" fmla="*/ 192828 h 3293393"/>
              <a:gd name="connsiteX3" fmla="*/ 3432581 w 3432581"/>
              <a:gd name="connsiteY3" fmla="*/ 3293393 h 3293393"/>
              <a:gd name="connsiteX4" fmla="*/ 141884 w 3432581"/>
              <a:gd name="connsiteY4" fmla="*/ 3293393 h 3293393"/>
              <a:gd name="connsiteX5" fmla="*/ 111224 w 3432581"/>
              <a:gd name="connsiteY5" fmla="*/ 3209623 h 3293393"/>
              <a:gd name="connsiteX6" fmla="*/ 0 w 3432581"/>
              <a:gd name="connsiteY6" fmla="*/ 2473947 h 3293393"/>
              <a:gd name="connsiteX7" fmla="*/ 2473947 w 3432581"/>
              <a:gd name="connsiteY7" fmla="*/ 0 h 3293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2581" h="3293393">
                <a:moveTo>
                  <a:pt x="2473947" y="0"/>
                </a:moveTo>
                <a:cubicBezTo>
                  <a:pt x="2730133" y="0"/>
                  <a:pt x="2977223" y="38940"/>
                  <a:pt x="3209623" y="111224"/>
                </a:cubicBezTo>
                <a:lnTo>
                  <a:pt x="3432581" y="192828"/>
                </a:lnTo>
                <a:lnTo>
                  <a:pt x="3432581" y="3293393"/>
                </a:lnTo>
                <a:lnTo>
                  <a:pt x="141884" y="3293393"/>
                </a:lnTo>
                <a:lnTo>
                  <a:pt x="111224" y="3209623"/>
                </a:lnTo>
                <a:cubicBezTo>
                  <a:pt x="38940" y="2977224"/>
                  <a:pt x="0" y="2730133"/>
                  <a:pt x="0" y="2473947"/>
                </a:cubicBezTo>
                <a:cubicBezTo>
                  <a:pt x="0" y="1107624"/>
                  <a:pt x="1107624" y="0"/>
                  <a:pt x="2473947" y="0"/>
                </a:cubicBezTo>
                <a:close/>
              </a:path>
            </a:pathLst>
          </a:custGeom>
          <a:solidFill>
            <a:schemeClr val="accent6">
              <a:alpha val="30000"/>
            </a:schemeClr>
          </a:solid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2" name="Rectangle 21">
            <a:extLst>
              <a:ext uri="{FF2B5EF4-FFF2-40B4-BE49-F238E27FC236}">
                <a16:creationId xmlns:a16="http://schemas.microsoft.com/office/drawing/2014/main" id="{2C1D3151-5F97-4860-B56C-C98BD62CC2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1898" y="819446"/>
            <a:ext cx="8751370" cy="5402463"/>
          </a:xfrm>
          <a:prstGeom prst="rect">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2D9D048-3063-435A-8C23-26C1907E96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1898" y="819446"/>
            <a:ext cx="8751370" cy="5402463"/>
          </a:xfrm>
          <a:prstGeom prst="rect">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8DE96824-E506-4448-8704-5EC7BF7BC5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20315" y="727769"/>
            <a:ext cx="8751370" cy="5402463"/>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2381534" y="1344304"/>
            <a:ext cx="7451678" cy="2843702"/>
          </a:xfrm>
        </p:spPr>
        <p:txBody>
          <a:bodyPr>
            <a:normAutofit/>
          </a:bodyPr>
          <a:lstStyle/>
          <a:p>
            <a:r>
              <a:rPr lang="en-GB" sz="3800" b="1" u="sng">
                <a:solidFill>
                  <a:schemeClr val="bg1"/>
                </a:solidFill>
                <a:latin typeface="Arial"/>
                <a:cs typeface="Arial"/>
              </a:rPr>
              <a:t>Task 2 – Equipment and technology required for participants to use when taking part in sport and physical activity.</a:t>
            </a:r>
            <a:endParaRPr lang="en-GB" sz="3800">
              <a:solidFill>
                <a:schemeClr val="bg1"/>
              </a:solidFill>
              <a:latin typeface="Arial"/>
              <a:cs typeface="Arial"/>
            </a:endParaRPr>
          </a:p>
        </p:txBody>
      </p:sp>
      <p:sp>
        <p:nvSpPr>
          <p:cNvPr id="3" name="Subtitle 2"/>
          <p:cNvSpPr>
            <a:spLocks noGrp="1"/>
          </p:cNvSpPr>
          <p:nvPr>
            <p:ph type="subTitle" idx="1"/>
          </p:nvPr>
        </p:nvSpPr>
        <p:spPr>
          <a:xfrm>
            <a:off x="2886765" y="4414123"/>
            <a:ext cx="6418471" cy="1432109"/>
          </a:xfrm>
        </p:spPr>
        <p:txBody>
          <a:bodyPr vert="horz" lIns="91440" tIns="45720" rIns="91440" bIns="45720" rtlCol="0" anchor="t">
            <a:normAutofit/>
          </a:bodyPr>
          <a:lstStyle/>
          <a:p>
            <a:r>
              <a:rPr lang="en-GB" sz="2000" dirty="0">
                <a:solidFill>
                  <a:schemeClr val="bg1"/>
                </a:solidFill>
                <a:latin typeface="Arial"/>
                <a:cs typeface="Arial"/>
              </a:rPr>
              <a:t>Name: BK</a:t>
            </a:r>
          </a:p>
        </p:txBody>
      </p:sp>
      <p:sp>
        <p:nvSpPr>
          <p:cNvPr id="28" name="Oval 27">
            <a:extLst>
              <a:ext uri="{FF2B5EF4-FFF2-40B4-BE49-F238E27FC236}">
                <a16:creationId xmlns:a16="http://schemas.microsoft.com/office/drawing/2014/main" id="{4D1A5E71-B6B6-486A-8CDC-C7ABD9B90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9446" y="4786746"/>
            <a:ext cx="620727" cy="620727"/>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0" name="Oval 29">
            <a:extLst>
              <a:ext uri="{FF2B5EF4-FFF2-40B4-BE49-F238E27FC236}">
                <a16:creationId xmlns:a16="http://schemas.microsoft.com/office/drawing/2014/main" id="{B6C541AE-9B02-44C0-B8C6-B2DEA7ED38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29446" y="4786746"/>
            <a:ext cx="620727" cy="620727"/>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F16F0C-ABF1-6A99-BEE8-496B81D9849B}"/>
              </a:ext>
            </a:extLst>
          </p:cNvPr>
          <p:cNvSpPr>
            <a:spLocks noGrp="1"/>
          </p:cNvSpPr>
          <p:nvPr>
            <p:ph type="title"/>
          </p:nvPr>
        </p:nvSpPr>
        <p:spPr>
          <a:xfrm>
            <a:off x="5644751" y="568517"/>
            <a:ext cx="6161004" cy="886379"/>
          </a:xfrm>
        </p:spPr>
        <p:txBody>
          <a:bodyPr>
            <a:normAutofit/>
          </a:bodyPr>
          <a:lstStyle/>
          <a:p>
            <a:r>
              <a:rPr lang="en-GB" b="1" i="1" u="sng">
                <a:solidFill>
                  <a:schemeClr val="bg1"/>
                </a:solidFill>
                <a:latin typeface="Arial"/>
                <a:cs typeface="Arial"/>
              </a:rPr>
              <a:t>Swimming equipment</a:t>
            </a:r>
          </a:p>
        </p:txBody>
      </p:sp>
      <p:grpSp>
        <p:nvGrpSpPr>
          <p:cNvPr id="32" name="Group 31">
            <a:extLst>
              <a:ext uri="{FF2B5EF4-FFF2-40B4-BE49-F238E27FC236}">
                <a16:creationId xmlns:a16="http://schemas.microsoft.com/office/drawing/2014/main" id="{5C880D58-0477-47F1-B3CB-4B30179411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63593"/>
            <a:ext cx="1861854" cy="717514"/>
            <a:chOff x="0" y="377893"/>
            <a:chExt cx="1861854" cy="717514"/>
          </a:xfrm>
          <a:solidFill>
            <a:schemeClr val="bg1"/>
          </a:solidFill>
        </p:grpSpPr>
        <p:sp>
          <p:nvSpPr>
            <p:cNvPr id="19" name="Freeform: Shape 18">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33" name="Freeform: Shape 32">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pic>
        <p:nvPicPr>
          <p:cNvPr id="5" name="Picture 4" descr="Maru Swim Kickboard - Pink and Lime">
            <a:extLst>
              <a:ext uri="{FF2B5EF4-FFF2-40B4-BE49-F238E27FC236}">
                <a16:creationId xmlns:a16="http://schemas.microsoft.com/office/drawing/2014/main" id="{93B936CF-63A7-F3AE-4CA9-D83044EF6782}"/>
              </a:ext>
            </a:extLst>
          </p:cNvPr>
          <p:cNvPicPr>
            <a:picLocks noChangeAspect="1"/>
          </p:cNvPicPr>
          <p:nvPr/>
        </p:nvPicPr>
        <p:blipFill>
          <a:blip r:embed="rId2"/>
          <a:srcRect r="-5" b="-5"/>
          <a:stretch>
            <a:fillRect/>
          </a:stretch>
        </p:blipFill>
        <p:spPr>
          <a:xfrm>
            <a:off x="235534" y="1009050"/>
            <a:ext cx="3296556" cy="3296556"/>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sp>
        <p:nvSpPr>
          <p:cNvPr id="34" name="Graphic 212">
            <a:extLst>
              <a:ext uri="{FF2B5EF4-FFF2-40B4-BE49-F238E27FC236}">
                <a16:creationId xmlns:a16="http://schemas.microsoft.com/office/drawing/2014/main" id="{877E3FF1-E4B8-49CB-9DD6-7D2067808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9510" y="2210504"/>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24" name="Graphic 212">
            <a:extLst>
              <a:ext uri="{FF2B5EF4-FFF2-40B4-BE49-F238E27FC236}">
                <a16:creationId xmlns:a16="http://schemas.microsoft.com/office/drawing/2014/main" id="{30BDE8C6-094E-46E6-BD5E-75FAB4F7C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9510" y="2210504"/>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1F7CA6DF-E37F-7EE0-0A22-8504D4F198C2}"/>
              </a:ext>
            </a:extLst>
          </p:cNvPr>
          <p:cNvSpPr>
            <a:spLocks noGrp="1"/>
          </p:cNvSpPr>
          <p:nvPr>
            <p:ph idx="1"/>
          </p:nvPr>
        </p:nvSpPr>
        <p:spPr>
          <a:xfrm>
            <a:off x="5806395" y="1333791"/>
            <a:ext cx="5217173" cy="4351338"/>
          </a:xfrm>
        </p:spPr>
        <p:txBody>
          <a:bodyPr vert="horz" lIns="91440" tIns="45720" rIns="91440" bIns="45720" rtlCol="0" anchor="t">
            <a:noAutofit/>
          </a:bodyPr>
          <a:lstStyle/>
          <a:p>
            <a:pPr marL="0" indent="0">
              <a:buNone/>
            </a:pPr>
            <a:endParaRPr lang="en-GB" sz="1500" b="1" i="1" u="sng">
              <a:solidFill>
                <a:schemeClr val="bg1"/>
              </a:solidFill>
              <a:latin typeface="Arial"/>
              <a:cs typeface="Arial"/>
            </a:endParaRPr>
          </a:p>
          <a:p>
            <a:pPr marL="0" indent="0">
              <a:buNone/>
            </a:pPr>
            <a:r>
              <a:rPr lang="en-GB" sz="1700" b="1" i="1" u="sng" dirty="0">
                <a:solidFill>
                  <a:schemeClr val="bg1"/>
                </a:solidFill>
                <a:latin typeface="Arial"/>
                <a:cs typeface="Arial"/>
              </a:rPr>
              <a:t>Kickboard</a:t>
            </a:r>
            <a:endParaRPr lang="en-GB" sz="1700" dirty="0">
              <a:solidFill>
                <a:schemeClr val="bg1"/>
              </a:solidFill>
              <a:latin typeface="Arial"/>
              <a:cs typeface="Arial"/>
            </a:endParaRPr>
          </a:p>
          <a:p>
            <a:pPr marL="0" indent="0">
              <a:buNone/>
            </a:pPr>
            <a:r>
              <a:rPr lang="en-GB" sz="1700" dirty="0">
                <a:solidFill>
                  <a:schemeClr val="bg1"/>
                </a:solidFill>
                <a:latin typeface="Arial"/>
                <a:cs typeface="Arial"/>
              </a:rPr>
              <a:t>One equipment I suggest for darnel is a kickboard, which is a foam board used to help a beginner in swimming for balance and supporting their upper body. This piece of equipment helps darnel as he is a beginner and additionally, he will feel safe with having equipment on him and will learn faster. It develops his lower body as the focus is of kicking and the lower body to hold balance which is important for swimming as you may have balance to be able to swim and if not, then darnel will drown and his body won't adapt to swimming. Using a kickboard will help darnels lower body adapt to swimming, kicking and holding balance. Therefore, if he could focus on his lower body and then can focus on his upper body after. Additionally, using a kickboard it could help darnel improve his leg strength and techniques of kicking and lower body performing. Therefor kickboard is the best option for darnel.</a:t>
            </a:r>
            <a:endParaRPr lang="en-GB" sz="1700" dirty="0">
              <a:solidFill>
                <a:schemeClr val="bg1"/>
              </a:solidFill>
            </a:endParaRPr>
          </a:p>
        </p:txBody>
      </p:sp>
      <p:pic>
        <p:nvPicPr>
          <p:cNvPr id="4" name="Picture 3" descr="FORZA Swimming Kickboards [Sizes 1] - Pack of 1">
            <a:extLst>
              <a:ext uri="{FF2B5EF4-FFF2-40B4-BE49-F238E27FC236}">
                <a16:creationId xmlns:a16="http://schemas.microsoft.com/office/drawing/2014/main" id="{2A566860-82D3-5B80-5C0F-68F3B894F808}"/>
              </a:ext>
            </a:extLst>
          </p:cNvPr>
          <p:cNvPicPr>
            <a:picLocks noChangeAspect="1"/>
          </p:cNvPicPr>
          <p:nvPr/>
        </p:nvPicPr>
        <p:blipFill>
          <a:blip r:embed="rId3"/>
          <a:srcRect r="4" b="4"/>
          <a:stretch>
            <a:fillRect/>
          </a:stretch>
        </p:blipFill>
        <p:spPr>
          <a:xfrm>
            <a:off x="2841433" y="3429000"/>
            <a:ext cx="2965878" cy="2965878"/>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6"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7" name="Freeform: Shape 26">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8628053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4F097FD-1C58-3602-E230-340F888D6095}"/>
              </a:ext>
            </a:extLst>
          </p:cNvPr>
          <p:cNvSpPr>
            <a:spLocks noGrp="1"/>
          </p:cNvSpPr>
          <p:nvPr>
            <p:ph type="title"/>
          </p:nvPr>
        </p:nvSpPr>
        <p:spPr>
          <a:xfrm>
            <a:off x="5704909" y="267727"/>
            <a:ext cx="6161004" cy="886379"/>
          </a:xfrm>
        </p:spPr>
        <p:txBody>
          <a:bodyPr>
            <a:normAutofit/>
          </a:bodyPr>
          <a:lstStyle/>
          <a:p>
            <a:r>
              <a:rPr lang="en-GB" b="1" i="1" u="sng">
                <a:solidFill>
                  <a:schemeClr val="bg1"/>
                </a:solidFill>
                <a:latin typeface="Arial"/>
                <a:cs typeface="Arial"/>
              </a:rPr>
              <a:t>Swimming equipment</a:t>
            </a:r>
            <a:endParaRPr lang="en-US">
              <a:solidFill>
                <a:schemeClr val="bg1"/>
              </a:solidFill>
            </a:endParaRPr>
          </a:p>
        </p:txBody>
      </p:sp>
      <p:grpSp>
        <p:nvGrpSpPr>
          <p:cNvPr id="26" name="Group 25">
            <a:extLst>
              <a:ext uri="{FF2B5EF4-FFF2-40B4-BE49-F238E27FC236}">
                <a16:creationId xmlns:a16="http://schemas.microsoft.com/office/drawing/2014/main" id="{5C880D58-0477-47F1-B3CB-4B30179411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63593"/>
            <a:ext cx="1861854" cy="717514"/>
            <a:chOff x="0" y="377893"/>
            <a:chExt cx="1861854" cy="717514"/>
          </a:xfrm>
          <a:solidFill>
            <a:schemeClr val="bg1"/>
          </a:solidFill>
        </p:grpSpPr>
        <p:sp>
          <p:nvSpPr>
            <p:cNvPr id="13" name="Freeform: Shape 12">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27" name="Freeform: Shape 26">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pic>
        <p:nvPicPr>
          <p:cNvPr id="4" name="Picture 3" descr="How to Choose the Right Swim Fins">
            <a:extLst>
              <a:ext uri="{FF2B5EF4-FFF2-40B4-BE49-F238E27FC236}">
                <a16:creationId xmlns:a16="http://schemas.microsoft.com/office/drawing/2014/main" id="{92242709-63FA-147F-1B4B-7F3B3CEFB070}"/>
              </a:ext>
            </a:extLst>
          </p:cNvPr>
          <p:cNvPicPr>
            <a:picLocks noChangeAspect="1"/>
          </p:cNvPicPr>
          <p:nvPr/>
        </p:nvPicPr>
        <p:blipFill>
          <a:blip r:embed="rId2"/>
          <a:srcRect l="20560" r="27190"/>
          <a:stretch>
            <a:fillRect/>
          </a:stretch>
        </p:blipFill>
        <p:spPr>
          <a:xfrm>
            <a:off x="235534" y="1009050"/>
            <a:ext cx="3296556" cy="3296556"/>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sp>
        <p:nvSpPr>
          <p:cNvPr id="28" name="Graphic 212">
            <a:extLst>
              <a:ext uri="{FF2B5EF4-FFF2-40B4-BE49-F238E27FC236}">
                <a16:creationId xmlns:a16="http://schemas.microsoft.com/office/drawing/2014/main" id="{877E3FF1-E4B8-49CB-9DD6-7D2067808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9510" y="2210504"/>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18" name="Graphic 212">
            <a:extLst>
              <a:ext uri="{FF2B5EF4-FFF2-40B4-BE49-F238E27FC236}">
                <a16:creationId xmlns:a16="http://schemas.microsoft.com/office/drawing/2014/main" id="{30BDE8C6-094E-46E6-BD5E-75FAB4F7C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19510" y="2210504"/>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 name="Content Placeholder 2">
            <a:extLst>
              <a:ext uri="{FF2B5EF4-FFF2-40B4-BE49-F238E27FC236}">
                <a16:creationId xmlns:a16="http://schemas.microsoft.com/office/drawing/2014/main" id="{CA81CC79-DB32-8C44-8F79-2284748AA160}"/>
              </a:ext>
            </a:extLst>
          </p:cNvPr>
          <p:cNvSpPr>
            <a:spLocks noGrp="1"/>
          </p:cNvSpPr>
          <p:nvPr>
            <p:ph idx="1"/>
          </p:nvPr>
        </p:nvSpPr>
        <p:spPr>
          <a:xfrm>
            <a:off x="6094500" y="1349132"/>
            <a:ext cx="5217173" cy="4351338"/>
          </a:xfrm>
        </p:spPr>
        <p:txBody>
          <a:bodyPr vert="horz" lIns="91440" tIns="45720" rIns="91440" bIns="45720" rtlCol="0" anchor="t">
            <a:noAutofit/>
          </a:bodyPr>
          <a:lstStyle/>
          <a:p>
            <a:pPr marL="0" indent="0">
              <a:buNone/>
            </a:pPr>
            <a:r>
              <a:rPr lang="en-GB" sz="1900" b="1" i="1" u="sng" dirty="0">
                <a:solidFill>
                  <a:schemeClr val="bg1"/>
                </a:solidFill>
                <a:latin typeface="Arial"/>
                <a:cs typeface="Arial"/>
              </a:rPr>
              <a:t>Fins</a:t>
            </a:r>
            <a:endParaRPr lang="en-US" sz="1900" dirty="0">
              <a:solidFill>
                <a:schemeClr val="bg1"/>
              </a:solidFill>
              <a:latin typeface="Arial"/>
              <a:cs typeface="Arial"/>
            </a:endParaRPr>
          </a:p>
          <a:p>
            <a:pPr marL="0" indent="0">
              <a:buNone/>
            </a:pPr>
            <a:r>
              <a:rPr lang="en-GB" sz="1900" dirty="0">
                <a:solidFill>
                  <a:schemeClr val="bg1"/>
                </a:solidFill>
                <a:latin typeface="Arial"/>
                <a:cs typeface="Arial"/>
              </a:rPr>
              <a:t>Another equipment I suggest for darnel is fins; these are flippers that are used by swimmers to move efficiently and faster in the water. This piece of equipment helps darnel as he is a beginner and doesn’t know how to swim and doesn’t have any techniques of being in the water. Additionally help darnel ankle flexibility and improve his body position underwater. It develops his speed and intensity used when swimming or do any movement this is important for swimming because you may have speed to be able to swim efficiently without losing balance, to be able to swim for a long period of time without getting tired to easily. Using this regularly will help him adapt to the speed and will be able to increase speed more. Additionally, fins also increase resistance to build lower body endurance.</a:t>
            </a:r>
          </a:p>
          <a:p>
            <a:endParaRPr lang="en-US" sz="1900" dirty="0">
              <a:solidFill>
                <a:schemeClr val="bg1"/>
              </a:solidFill>
            </a:endParaRPr>
          </a:p>
        </p:txBody>
      </p:sp>
      <p:pic>
        <p:nvPicPr>
          <p:cNvPr id="5" name="Picture 4" descr="Finding the Right Training Fins | U.S. Masters Swimming">
            <a:extLst>
              <a:ext uri="{FF2B5EF4-FFF2-40B4-BE49-F238E27FC236}">
                <a16:creationId xmlns:a16="http://schemas.microsoft.com/office/drawing/2014/main" id="{1F46A7B1-A8CC-DD0F-2353-8C480CA032A5}"/>
              </a:ext>
            </a:extLst>
          </p:cNvPr>
          <p:cNvPicPr>
            <a:picLocks noChangeAspect="1"/>
          </p:cNvPicPr>
          <p:nvPr/>
        </p:nvPicPr>
        <p:blipFill>
          <a:blip r:embed="rId3"/>
          <a:srcRect l="30011" r="13740" b="2"/>
          <a:stretch>
            <a:fillRect/>
          </a:stretch>
        </p:blipFill>
        <p:spPr>
          <a:xfrm>
            <a:off x="2841433" y="3429000"/>
            <a:ext cx="2965878" cy="2965878"/>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ln w="28575">
            <a:noFill/>
          </a:ln>
        </p:spPr>
      </p:pic>
      <p:grpSp>
        <p:nvGrpSpPr>
          <p:cNvPr id="20"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21" name="Freeform: Shape 20">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spTree>
    <p:extLst>
      <p:ext uri="{BB962C8B-B14F-4D97-AF65-F5344CB8AC3E}">
        <p14:creationId xmlns:p14="http://schemas.microsoft.com/office/powerpoint/2010/main" val="16168390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 name="Graphic 38">
            <a:extLst>
              <a:ext uri="{FF2B5EF4-FFF2-40B4-BE49-F238E27FC236}">
                <a16:creationId xmlns:a16="http://schemas.microsoft.com/office/drawing/2014/main" id="{3CC7AA9C-C2F2-4084-9DA2-10496BF4B2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0888" y="1448890"/>
            <a:ext cx="1910252" cy="709660"/>
            <a:chOff x="2267504" y="2540250"/>
            <a:chExt cx="1990951" cy="739640"/>
          </a:xfrm>
          <a:solidFill>
            <a:schemeClr val="bg1"/>
          </a:solidFill>
        </p:grpSpPr>
        <p:sp>
          <p:nvSpPr>
            <p:cNvPr id="12" name="Freeform: Shape 11">
              <a:extLst>
                <a:ext uri="{FF2B5EF4-FFF2-40B4-BE49-F238E27FC236}">
                  <a16:creationId xmlns:a16="http://schemas.microsoft.com/office/drawing/2014/main" id="{06B230D1-A85F-4C7D-AE8A-7E30FA1E1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3" name="Freeform: Shape 12">
              <a:extLst>
                <a:ext uri="{FF2B5EF4-FFF2-40B4-BE49-F238E27FC236}">
                  <a16:creationId xmlns:a16="http://schemas.microsoft.com/office/drawing/2014/main" id="{B37842DD-6004-4ED8-AEF6-E6E38A4DA8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pic>
        <p:nvPicPr>
          <p:cNvPr id="4" name="Picture 3" descr="How to Choose a Swimmers' Snorkel - SwimOutlet.com">
            <a:extLst>
              <a:ext uri="{FF2B5EF4-FFF2-40B4-BE49-F238E27FC236}">
                <a16:creationId xmlns:a16="http://schemas.microsoft.com/office/drawing/2014/main" id="{F5FC223E-2656-8657-4CC8-3A62DBF178B0}"/>
              </a:ext>
            </a:extLst>
          </p:cNvPr>
          <p:cNvPicPr>
            <a:picLocks noChangeAspect="1"/>
          </p:cNvPicPr>
          <p:nvPr/>
        </p:nvPicPr>
        <p:blipFill>
          <a:blip r:embed="rId2"/>
          <a:srcRect r="10854" b="4"/>
          <a:stretch>
            <a:fillRect/>
          </a:stretch>
        </p:blipFill>
        <p:spPr>
          <a:xfrm>
            <a:off x="1483457" y="501535"/>
            <a:ext cx="3400388" cy="2546005"/>
          </a:xfrm>
          <a:prstGeom prst="rect">
            <a:avLst/>
          </a:prstGeom>
        </p:spPr>
      </p:pic>
      <p:sp>
        <p:nvSpPr>
          <p:cNvPr id="3" name="Content Placeholder 2">
            <a:extLst>
              <a:ext uri="{FF2B5EF4-FFF2-40B4-BE49-F238E27FC236}">
                <a16:creationId xmlns:a16="http://schemas.microsoft.com/office/drawing/2014/main" id="{4D985DC9-EE4D-F783-473C-5AB534ECCF7F}"/>
              </a:ext>
            </a:extLst>
          </p:cNvPr>
          <p:cNvSpPr>
            <a:spLocks noGrp="1"/>
          </p:cNvSpPr>
          <p:nvPr>
            <p:ph idx="1"/>
          </p:nvPr>
        </p:nvSpPr>
        <p:spPr>
          <a:xfrm>
            <a:off x="6094500" y="291376"/>
            <a:ext cx="5217173" cy="4351338"/>
          </a:xfrm>
        </p:spPr>
        <p:txBody>
          <a:bodyPr vert="horz" lIns="91440" tIns="45720" rIns="91440" bIns="45720" rtlCol="0" anchor="t">
            <a:noAutofit/>
          </a:bodyPr>
          <a:lstStyle/>
          <a:p>
            <a:pPr>
              <a:buNone/>
            </a:pPr>
            <a:r>
              <a:rPr lang="en-GB" sz="3000" b="1" i="1" u="sng" dirty="0">
                <a:solidFill>
                  <a:schemeClr val="bg1"/>
                </a:solidFill>
                <a:latin typeface="Arial"/>
                <a:cs typeface="Arial"/>
              </a:rPr>
              <a:t>Swimming equipment</a:t>
            </a:r>
            <a:endParaRPr lang="en-US" sz="3000">
              <a:solidFill>
                <a:schemeClr val="bg1"/>
              </a:solidFill>
              <a:latin typeface="Arial"/>
              <a:cs typeface="Arial"/>
            </a:endParaRPr>
          </a:p>
          <a:p>
            <a:pPr marL="0" indent="0">
              <a:buNone/>
            </a:pPr>
            <a:endParaRPr lang="en-US" sz="3000" dirty="0">
              <a:solidFill>
                <a:schemeClr val="bg1"/>
              </a:solidFill>
            </a:endParaRPr>
          </a:p>
          <a:p>
            <a:pPr marL="0" indent="0">
              <a:buNone/>
            </a:pPr>
            <a:r>
              <a:rPr lang="en-US" sz="2000" b="1" i="1" u="sng" dirty="0">
                <a:solidFill>
                  <a:schemeClr val="bg1"/>
                </a:solidFill>
              </a:rPr>
              <a:t>Snorkel</a:t>
            </a:r>
            <a:endParaRPr lang="en-US" sz="2000" b="1" i="1" dirty="0">
              <a:solidFill>
                <a:schemeClr val="bg1"/>
              </a:solidFill>
            </a:endParaRPr>
          </a:p>
          <a:p>
            <a:pPr marL="0" indent="0">
              <a:buNone/>
            </a:pPr>
            <a:r>
              <a:rPr lang="en-US" sz="2000" dirty="0">
                <a:solidFill>
                  <a:schemeClr val="bg1"/>
                </a:solidFill>
              </a:rPr>
              <a:t>One of more equipment I suggest for darnel are snorkels. Snorkel are training</a:t>
            </a:r>
            <a:r>
              <a:rPr lang="en-US" sz="2000" dirty="0">
                <a:solidFill>
                  <a:schemeClr val="bg1"/>
                </a:solidFill>
                <a:ea typeface="+mn-lt"/>
                <a:cs typeface="+mn-lt"/>
              </a:rPr>
              <a:t> aids that allow swimmers to breath, while keeping their face under water. This piece of equipment helps darnel as it helps move easier and faster efficiently. Also help swim for a longer period as they don’t have to worry about breathing. It develops his skills as it helps maintain good posture and consistent arm movement.  Which is important for swimming because they may have a good posture to swim so their body can breathe effectively.  Also, snorkels are affordable so there won't be a financial barrier for darnel. Using this regularly will help his body adapt to swimming for a long period of time without any pause. Therefore, snorkels are the best option for darnel.</a:t>
            </a:r>
            <a:endParaRPr lang="en-US" sz="2000" dirty="0">
              <a:solidFill>
                <a:schemeClr val="bg1"/>
              </a:solidFill>
            </a:endParaRPr>
          </a:p>
        </p:txBody>
      </p:sp>
      <p:grpSp>
        <p:nvGrpSpPr>
          <p:cNvPr id="15" name="Group 14">
            <a:extLst>
              <a:ext uri="{FF2B5EF4-FFF2-40B4-BE49-F238E27FC236}">
                <a16:creationId xmlns:a16="http://schemas.microsoft.com/office/drawing/2014/main" id="{332ED93E-F1F1-46BF-B18E-134CB31A2F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1343" y="4864099"/>
            <a:ext cx="2085971" cy="1993901"/>
            <a:chOff x="3121343" y="4864099"/>
            <a:chExt cx="2085971" cy="1993901"/>
          </a:xfrm>
          <a:solidFill>
            <a:schemeClr val="bg1"/>
          </a:solidFill>
        </p:grpSpPr>
        <p:sp>
          <p:nvSpPr>
            <p:cNvPr id="16" name="Freeform: Shape 15">
              <a:extLst>
                <a:ext uri="{FF2B5EF4-FFF2-40B4-BE49-F238E27FC236}">
                  <a16:creationId xmlns:a16="http://schemas.microsoft.com/office/drawing/2014/main" id="{88ADD0EB-6B6C-435F-A36D-DAF69F1D20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7" name="Freeform: Shape 16">
              <a:extLst>
                <a:ext uri="{FF2B5EF4-FFF2-40B4-BE49-F238E27FC236}">
                  <a16:creationId xmlns:a16="http://schemas.microsoft.com/office/drawing/2014/main" id="{577B89E7-9C9A-47AD-B18E-3236F45C5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Freeform: Shape 17">
              <a:extLst>
                <a:ext uri="{FF2B5EF4-FFF2-40B4-BE49-F238E27FC236}">
                  <a16:creationId xmlns:a16="http://schemas.microsoft.com/office/drawing/2014/main" id="{20BE6390-943A-4781-973F-8FDBE0F160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9" name="Freeform: Shape 18">
              <a:extLst>
                <a:ext uri="{FF2B5EF4-FFF2-40B4-BE49-F238E27FC236}">
                  <a16:creationId xmlns:a16="http://schemas.microsoft.com/office/drawing/2014/main" id="{7BA70C61-9271-43B4-859C-21D0C45E7D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0" name="Freeform: Shape 19">
              <a:extLst>
                <a:ext uri="{FF2B5EF4-FFF2-40B4-BE49-F238E27FC236}">
                  <a16:creationId xmlns:a16="http://schemas.microsoft.com/office/drawing/2014/main" id="{11930234-4E48-42E8-94C4-10EB33536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21" name="Freeform: Shape 20">
              <a:extLst>
                <a:ext uri="{FF2B5EF4-FFF2-40B4-BE49-F238E27FC236}">
                  <a16:creationId xmlns:a16="http://schemas.microsoft.com/office/drawing/2014/main" id="{F58BF244-D3E0-4434-AF8F-D3DAE9CA5F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2" name="Freeform: Shape 21">
              <a:extLst>
                <a:ext uri="{FF2B5EF4-FFF2-40B4-BE49-F238E27FC236}">
                  <a16:creationId xmlns:a16="http://schemas.microsoft.com/office/drawing/2014/main" id="{87CD605C-BB14-40E3-9DC2-97FD8B5F7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3" name="Freeform: Shape 22">
              <a:extLst>
                <a:ext uri="{FF2B5EF4-FFF2-40B4-BE49-F238E27FC236}">
                  <a16:creationId xmlns:a16="http://schemas.microsoft.com/office/drawing/2014/main" id="{6578A481-26C9-46DA-8395-2CE5CEDD26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Freeform: Shape 23">
              <a:extLst>
                <a:ext uri="{FF2B5EF4-FFF2-40B4-BE49-F238E27FC236}">
                  <a16:creationId xmlns:a16="http://schemas.microsoft.com/office/drawing/2014/main" id="{14F9F061-747F-4F62-9E1E-63A9C34322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5" name="Freeform: Shape 24">
              <a:extLst>
                <a:ext uri="{FF2B5EF4-FFF2-40B4-BE49-F238E27FC236}">
                  <a16:creationId xmlns:a16="http://schemas.microsoft.com/office/drawing/2014/main" id="{B62560A9-6C17-42CF-B426-CA707D2DC7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6" name="Freeform: Shape 25">
              <a:extLst>
                <a:ext uri="{FF2B5EF4-FFF2-40B4-BE49-F238E27FC236}">
                  <a16:creationId xmlns:a16="http://schemas.microsoft.com/office/drawing/2014/main" id="{E4DCEABC-85D3-4F63-889B-FA698C7B56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7" name="Freeform: Shape 26">
              <a:extLst>
                <a:ext uri="{FF2B5EF4-FFF2-40B4-BE49-F238E27FC236}">
                  <a16:creationId xmlns:a16="http://schemas.microsoft.com/office/drawing/2014/main" id="{F5F42E8C-AC6F-4951-83C9-179D824B1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8" name="Freeform: Shape 27">
              <a:extLst>
                <a:ext uri="{FF2B5EF4-FFF2-40B4-BE49-F238E27FC236}">
                  <a16:creationId xmlns:a16="http://schemas.microsoft.com/office/drawing/2014/main" id="{71E7EC34-DE0F-47D9-B3B2-C4AA686E97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grpSp>
      <p:pic>
        <p:nvPicPr>
          <p:cNvPr id="2" name="Picture 1" descr="Arena Swim Snorkel Pro III | Swimaholic.co.uk">
            <a:extLst>
              <a:ext uri="{FF2B5EF4-FFF2-40B4-BE49-F238E27FC236}">
                <a16:creationId xmlns:a16="http://schemas.microsoft.com/office/drawing/2014/main" id="{1B950D88-427C-1F59-C34C-A1A3051FF7CC}"/>
              </a:ext>
            </a:extLst>
          </p:cNvPr>
          <p:cNvPicPr>
            <a:picLocks noChangeAspect="1"/>
          </p:cNvPicPr>
          <p:nvPr/>
        </p:nvPicPr>
        <p:blipFill>
          <a:blip r:embed="rId3"/>
          <a:srcRect t="6843" b="8314"/>
          <a:stretch>
            <a:fillRect/>
          </a:stretch>
        </p:blipFill>
        <p:spPr>
          <a:xfrm>
            <a:off x="883756" y="3371680"/>
            <a:ext cx="3400388" cy="2546005"/>
          </a:xfrm>
          <a:prstGeom prst="rect">
            <a:avLst/>
          </a:prstGeom>
        </p:spPr>
      </p:pic>
    </p:spTree>
    <p:extLst>
      <p:ext uri="{BB962C8B-B14F-4D97-AF65-F5344CB8AC3E}">
        <p14:creationId xmlns:p14="http://schemas.microsoft.com/office/powerpoint/2010/main" val="23378067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E94119B-405B-F305-BF22-9DA803C6853E}"/>
              </a:ext>
            </a:extLst>
          </p:cNvPr>
          <p:cNvSpPr>
            <a:spLocks noGrp="1"/>
          </p:cNvSpPr>
          <p:nvPr>
            <p:ph type="title"/>
          </p:nvPr>
        </p:nvSpPr>
        <p:spPr>
          <a:xfrm>
            <a:off x="6234867" y="415320"/>
            <a:ext cx="5217173" cy="1373821"/>
          </a:xfrm>
        </p:spPr>
        <p:txBody>
          <a:bodyPr anchor="b">
            <a:normAutofit/>
          </a:bodyPr>
          <a:lstStyle/>
          <a:p>
            <a:r>
              <a:rPr lang="en-GB" b="1" i="1" u="sng">
                <a:solidFill>
                  <a:schemeClr val="bg1"/>
                </a:solidFill>
                <a:latin typeface="Arial"/>
                <a:cs typeface="Arial"/>
              </a:rPr>
              <a:t>Swimming clothing</a:t>
            </a:r>
          </a:p>
        </p:txBody>
      </p:sp>
      <p:grpSp>
        <p:nvGrpSpPr>
          <p:cNvPr id="12" name="Graphic 38">
            <a:extLst>
              <a:ext uri="{FF2B5EF4-FFF2-40B4-BE49-F238E27FC236}">
                <a16:creationId xmlns:a16="http://schemas.microsoft.com/office/drawing/2014/main" id="{3CC7AA9C-C2F2-4084-9DA2-10496BF4B2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0888" y="1448890"/>
            <a:ext cx="1910252" cy="709660"/>
            <a:chOff x="2267504" y="2540250"/>
            <a:chExt cx="1990951" cy="739640"/>
          </a:xfrm>
          <a:solidFill>
            <a:schemeClr val="bg1"/>
          </a:solidFill>
        </p:grpSpPr>
        <p:sp>
          <p:nvSpPr>
            <p:cNvPr id="13" name="Freeform: Shape 12">
              <a:extLst>
                <a:ext uri="{FF2B5EF4-FFF2-40B4-BE49-F238E27FC236}">
                  <a16:creationId xmlns:a16="http://schemas.microsoft.com/office/drawing/2014/main" id="{06B230D1-A85F-4C7D-AE8A-7E30FA1E1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4" name="Freeform: Shape 13">
              <a:extLst>
                <a:ext uri="{FF2B5EF4-FFF2-40B4-BE49-F238E27FC236}">
                  <a16:creationId xmlns:a16="http://schemas.microsoft.com/office/drawing/2014/main" id="{B37842DD-6004-4ED8-AEF6-E6E38A4DA8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pic>
        <p:nvPicPr>
          <p:cNvPr id="4" name="Picture 3" descr="The best smart swimming goggles | London Evening Standard | The Standard">
            <a:extLst>
              <a:ext uri="{FF2B5EF4-FFF2-40B4-BE49-F238E27FC236}">
                <a16:creationId xmlns:a16="http://schemas.microsoft.com/office/drawing/2014/main" id="{1300642F-EDAD-55EE-E712-620904EAD280}"/>
              </a:ext>
            </a:extLst>
          </p:cNvPr>
          <p:cNvPicPr>
            <a:picLocks noChangeAspect="1"/>
          </p:cNvPicPr>
          <p:nvPr/>
        </p:nvPicPr>
        <p:blipFill>
          <a:blip r:embed="rId2"/>
          <a:srcRect l="9988" r="866" b="4"/>
          <a:stretch>
            <a:fillRect/>
          </a:stretch>
        </p:blipFill>
        <p:spPr>
          <a:xfrm>
            <a:off x="1483457" y="501535"/>
            <a:ext cx="3400388" cy="2546005"/>
          </a:xfrm>
          <a:prstGeom prst="rect">
            <a:avLst/>
          </a:prstGeom>
        </p:spPr>
      </p:pic>
      <p:sp>
        <p:nvSpPr>
          <p:cNvPr id="5" name="Content Placeholder 4">
            <a:extLst>
              <a:ext uri="{FF2B5EF4-FFF2-40B4-BE49-F238E27FC236}">
                <a16:creationId xmlns:a16="http://schemas.microsoft.com/office/drawing/2014/main" id="{FBA23E6E-E6F2-FAEC-FB91-44F5FAECC5BF}"/>
              </a:ext>
            </a:extLst>
          </p:cNvPr>
          <p:cNvSpPr>
            <a:spLocks noGrp="1"/>
          </p:cNvSpPr>
          <p:nvPr>
            <p:ph idx="1"/>
          </p:nvPr>
        </p:nvSpPr>
        <p:spPr>
          <a:xfrm>
            <a:off x="6014289" y="1975798"/>
            <a:ext cx="5217173" cy="4351338"/>
          </a:xfrm>
        </p:spPr>
        <p:txBody>
          <a:bodyPr vert="horz" lIns="91440" tIns="45720" rIns="91440" bIns="45720" rtlCol="0" anchor="t">
            <a:noAutofit/>
          </a:bodyPr>
          <a:lstStyle/>
          <a:p>
            <a:pPr marL="0" indent="0">
              <a:buNone/>
            </a:pPr>
            <a:r>
              <a:rPr lang="en-US" sz="2000" b="1" u="sng" dirty="0">
                <a:solidFill>
                  <a:schemeClr val="bg1"/>
                </a:solidFill>
              </a:rPr>
              <a:t>Goggles</a:t>
            </a:r>
            <a:endParaRPr lang="en-US" sz="2000" dirty="0">
              <a:solidFill>
                <a:schemeClr val="bg1"/>
              </a:solidFill>
            </a:endParaRPr>
          </a:p>
          <a:p>
            <a:pPr marL="0" indent="0">
              <a:buNone/>
            </a:pPr>
            <a:r>
              <a:rPr lang="en-US" sz="2000" dirty="0">
                <a:solidFill>
                  <a:schemeClr val="bg1"/>
                </a:solidFill>
              </a:rPr>
              <a:t>The clothing that I suggest for darnel is Goggles. Goggles help protect the eyes underwater from chlorine, splashes and any little dirt in the water and help see clearly under water. This item is suitable for darnel as he is a beginner and may have trouble to keep his eyes closed, also may struggle when chlorine hits the eyes. Goggles help as they improve vision underwater and let individuals swim for a longer period of timer without pauses. It allows darnel to move comfortably and train effectively as their eyes won't burn when they been splashed by water and will be able to see under water, therefore will be able to swim for a longer period. This is why goggles are the best option for him.</a:t>
            </a:r>
          </a:p>
          <a:p>
            <a:pPr marL="0" indent="0">
              <a:buNone/>
            </a:pPr>
            <a:endParaRPr lang="en-US" sz="2000" dirty="0">
              <a:solidFill>
                <a:schemeClr val="bg1"/>
              </a:solidFill>
            </a:endParaRPr>
          </a:p>
        </p:txBody>
      </p:sp>
      <p:grpSp>
        <p:nvGrpSpPr>
          <p:cNvPr id="16" name="Group 15">
            <a:extLst>
              <a:ext uri="{FF2B5EF4-FFF2-40B4-BE49-F238E27FC236}">
                <a16:creationId xmlns:a16="http://schemas.microsoft.com/office/drawing/2014/main" id="{332ED93E-F1F1-46BF-B18E-134CB31A2F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1343" y="4864099"/>
            <a:ext cx="2085971" cy="1993901"/>
            <a:chOff x="3121343" y="4864099"/>
            <a:chExt cx="2085971" cy="1993901"/>
          </a:xfrm>
          <a:solidFill>
            <a:schemeClr val="bg1"/>
          </a:solidFill>
        </p:grpSpPr>
        <p:sp>
          <p:nvSpPr>
            <p:cNvPr id="17" name="Freeform: Shape 16">
              <a:extLst>
                <a:ext uri="{FF2B5EF4-FFF2-40B4-BE49-F238E27FC236}">
                  <a16:creationId xmlns:a16="http://schemas.microsoft.com/office/drawing/2014/main" id="{88ADD0EB-6B6C-435F-A36D-DAF69F1D20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Freeform: Shape 17">
              <a:extLst>
                <a:ext uri="{FF2B5EF4-FFF2-40B4-BE49-F238E27FC236}">
                  <a16:creationId xmlns:a16="http://schemas.microsoft.com/office/drawing/2014/main" id="{577B89E7-9C9A-47AD-B18E-3236F45C5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9" name="Freeform: Shape 18">
              <a:extLst>
                <a:ext uri="{FF2B5EF4-FFF2-40B4-BE49-F238E27FC236}">
                  <a16:creationId xmlns:a16="http://schemas.microsoft.com/office/drawing/2014/main" id="{20BE6390-943A-4781-973F-8FDBE0F160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0" name="Freeform: Shape 19">
              <a:extLst>
                <a:ext uri="{FF2B5EF4-FFF2-40B4-BE49-F238E27FC236}">
                  <a16:creationId xmlns:a16="http://schemas.microsoft.com/office/drawing/2014/main" id="{7BA70C61-9271-43B4-859C-21D0C45E7D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1" name="Freeform: Shape 20">
              <a:extLst>
                <a:ext uri="{FF2B5EF4-FFF2-40B4-BE49-F238E27FC236}">
                  <a16:creationId xmlns:a16="http://schemas.microsoft.com/office/drawing/2014/main" id="{11930234-4E48-42E8-94C4-10EB33536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22" name="Freeform: Shape 21">
              <a:extLst>
                <a:ext uri="{FF2B5EF4-FFF2-40B4-BE49-F238E27FC236}">
                  <a16:creationId xmlns:a16="http://schemas.microsoft.com/office/drawing/2014/main" id="{F58BF244-D3E0-4434-AF8F-D3DAE9CA5F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3" name="Freeform: Shape 22">
              <a:extLst>
                <a:ext uri="{FF2B5EF4-FFF2-40B4-BE49-F238E27FC236}">
                  <a16:creationId xmlns:a16="http://schemas.microsoft.com/office/drawing/2014/main" id="{87CD605C-BB14-40E3-9DC2-97FD8B5F7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4" name="Freeform: Shape 23">
              <a:extLst>
                <a:ext uri="{FF2B5EF4-FFF2-40B4-BE49-F238E27FC236}">
                  <a16:creationId xmlns:a16="http://schemas.microsoft.com/office/drawing/2014/main" id="{6578A481-26C9-46DA-8395-2CE5CEDD26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5" name="Freeform: Shape 24">
              <a:extLst>
                <a:ext uri="{FF2B5EF4-FFF2-40B4-BE49-F238E27FC236}">
                  <a16:creationId xmlns:a16="http://schemas.microsoft.com/office/drawing/2014/main" id="{14F9F061-747F-4F62-9E1E-63A9C34322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6" name="Freeform: Shape 25">
              <a:extLst>
                <a:ext uri="{FF2B5EF4-FFF2-40B4-BE49-F238E27FC236}">
                  <a16:creationId xmlns:a16="http://schemas.microsoft.com/office/drawing/2014/main" id="{B62560A9-6C17-42CF-B426-CA707D2DC7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7" name="Freeform: Shape 26">
              <a:extLst>
                <a:ext uri="{FF2B5EF4-FFF2-40B4-BE49-F238E27FC236}">
                  <a16:creationId xmlns:a16="http://schemas.microsoft.com/office/drawing/2014/main" id="{E4DCEABC-85D3-4F63-889B-FA698C7B56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8" name="Freeform: Shape 27">
              <a:extLst>
                <a:ext uri="{FF2B5EF4-FFF2-40B4-BE49-F238E27FC236}">
                  <a16:creationId xmlns:a16="http://schemas.microsoft.com/office/drawing/2014/main" id="{F5F42E8C-AC6F-4951-83C9-179D824B1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29" name="Freeform: Shape 28">
              <a:extLst>
                <a:ext uri="{FF2B5EF4-FFF2-40B4-BE49-F238E27FC236}">
                  <a16:creationId xmlns:a16="http://schemas.microsoft.com/office/drawing/2014/main" id="{71E7EC34-DE0F-47D9-B3B2-C4AA686E97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grpSp>
      <p:pic>
        <p:nvPicPr>
          <p:cNvPr id="3" name="Picture 2" descr="Best pool and open water goggles - Outdoor Swimmer Magazine">
            <a:extLst>
              <a:ext uri="{FF2B5EF4-FFF2-40B4-BE49-F238E27FC236}">
                <a16:creationId xmlns:a16="http://schemas.microsoft.com/office/drawing/2014/main" id="{CBC6639C-3FA1-9DEA-881E-A1C131B9BEE8}"/>
              </a:ext>
            </a:extLst>
          </p:cNvPr>
          <p:cNvPicPr>
            <a:picLocks noChangeAspect="1"/>
          </p:cNvPicPr>
          <p:nvPr/>
        </p:nvPicPr>
        <p:blipFill>
          <a:blip r:embed="rId3"/>
          <a:srcRect l="4506" r="-1" b="-1"/>
          <a:stretch>
            <a:fillRect/>
          </a:stretch>
        </p:blipFill>
        <p:spPr>
          <a:xfrm>
            <a:off x="883756" y="3371680"/>
            <a:ext cx="3400388" cy="2546005"/>
          </a:xfrm>
          <a:prstGeom prst="rect">
            <a:avLst/>
          </a:prstGeom>
        </p:spPr>
      </p:pic>
    </p:spTree>
    <p:extLst>
      <p:ext uri="{BB962C8B-B14F-4D97-AF65-F5344CB8AC3E}">
        <p14:creationId xmlns:p14="http://schemas.microsoft.com/office/powerpoint/2010/main" val="2384330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371F63E-75FE-DA68-F3AF-C5DD80C43826}"/>
              </a:ext>
            </a:extLst>
          </p:cNvPr>
          <p:cNvSpPr>
            <a:spLocks noGrp="1"/>
          </p:cNvSpPr>
          <p:nvPr>
            <p:ph type="title"/>
          </p:nvPr>
        </p:nvSpPr>
        <p:spPr>
          <a:xfrm>
            <a:off x="6234867" y="415320"/>
            <a:ext cx="5217173" cy="1373821"/>
          </a:xfrm>
        </p:spPr>
        <p:txBody>
          <a:bodyPr anchor="b">
            <a:normAutofit/>
          </a:bodyPr>
          <a:lstStyle/>
          <a:p>
            <a:r>
              <a:rPr lang="en-GB" b="1" i="1" u="sng">
                <a:solidFill>
                  <a:schemeClr val="bg1"/>
                </a:solidFill>
                <a:latin typeface="Arial"/>
                <a:cs typeface="Arial"/>
              </a:rPr>
              <a:t>Swimming clothing</a:t>
            </a:r>
            <a:endParaRPr lang="en-US">
              <a:solidFill>
                <a:schemeClr val="bg1"/>
              </a:solidFill>
              <a:latin typeface="Arial"/>
              <a:cs typeface="Arial"/>
            </a:endParaRPr>
          </a:p>
          <a:p>
            <a:endParaRPr lang="en-US">
              <a:solidFill>
                <a:schemeClr val="bg1"/>
              </a:solidFill>
            </a:endParaRPr>
          </a:p>
        </p:txBody>
      </p:sp>
      <p:grpSp>
        <p:nvGrpSpPr>
          <p:cNvPr id="61" name="Graphic 38">
            <a:extLst>
              <a:ext uri="{FF2B5EF4-FFF2-40B4-BE49-F238E27FC236}">
                <a16:creationId xmlns:a16="http://schemas.microsoft.com/office/drawing/2014/main" id="{3CC7AA9C-C2F2-4084-9DA2-10496BF4B26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0888" y="1448890"/>
            <a:ext cx="1910252" cy="709660"/>
            <a:chOff x="2267504" y="2540250"/>
            <a:chExt cx="1990951" cy="739640"/>
          </a:xfrm>
          <a:solidFill>
            <a:schemeClr val="bg1"/>
          </a:solidFill>
        </p:grpSpPr>
        <p:sp>
          <p:nvSpPr>
            <p:cNvPr id="62" name="Freeform: Shape 61">
              <a:extLst>
                <a:ext uri="{FF2B5EF4-FFF2-40B4-BE49-F238E27FC236}">
                  <a16:creationId xmlns:a16="http://schemas.microsoft.com/office/drawing/2014/main" id="{06B230D1-A85F-4C7D-AE8A-7E30FA1E1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54025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5835 h 286230"/>
                <a:gd name="connsiteX8" fmla="*/ 255835 w 1990951"/>
                <a:gd name="connsiteY8" fmla="*/ 0 h 286230"/>
                <a:gd name="connsiteX9" fmla="*/ 504071 w 1990951"/>
                <a:gd name="connsiteY9" fmla="*/ 245703 h 286230"/>
                <a:gd name="connsiteX10" fmla="*/ 749773 w 1990951"/>
                <a:gd name="connsiteY10" fmla="*/ 0 h 286230"/>
                <a:gd name="connsiteX11" fmla="*/ 995476 w 1990951"/>
                <a:gd name="connsiteY11" fmla="*/ 245703 h 286230"/>
                <a:gd name="connsiteX12" fmla="*/ 1243712 w 1990951"/>
                <a:gd name="connsiteY12" fmla="*/ 0 h 286230"/>
                <a:gd name="connsiteX13" fmla="*/ 1489414 w 1990951"/>
                <a:gd name="connsiteY13" fmla="*/ 245703 h 286230"/>
                <a:gd name="connsiteX14" fmla="*/ 1735117 w 1990951"/>
                <a:gd name="connsiteY14" fmla="*/ 0 h 286230"/>
                <a:gd name="connsiteX15" fmla="*/ 1990952 w 1990951"/>
                <a:gd name="connsiteY15" fmla="*/ 255835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5835"/>
                  </a:lnTo>
                  <a:lnTo>
                    <a:pt x="255835" y="0"/>
                  </a:lnTo>
                  <a:lnTo>
                    <a:pt x="504071" y="245703"/>
                  </a:lnTo>
                  <a:lnTo>
                    <a:pt x="749773" y="0"/>
                  </a:lnTo>
                  <a:lnTo>
                    <a:pt x="995476" y="245703"/>
                  </a:lnTo>
                  <a:lnTo>
                    <a:pt x="1243712" y="0"/>
                  </a:lnTo>
                  <a:lnTo>
                    <a:pt x="1489414" y="245703"/>
                  </a:lnTo>
                  <a:lnTo>
                    <a:pt x="1735117" y="0"/>
                  </a:lnTo>
                  <a:lnTo>
                    <a:pt x="1990952" y="255835"/>
                  </a:lnTo>
                  <a:lnTo>
                    <a:pt x="1973221" y="276099"/>
                  </a:lnTo>
                  <a:lnTo>
                    <a:pt x="1735117" y="40528"/>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63" name="Freeform: Shape 62">
              <a:extLst>
                <a:ext uri="{FF2B5EF4-FFF2-40B4-BE49-F238E27FC236}">
                  <a16:creationId xmlns:a16="http://schemas.microsoft.com/office/drawing/2014/main" id="{B37842DD-6004-4ED8-AEF6-E6E38A4DA8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267504" y="2993660"/>
              <a:ext cx="1990951" cy="286230"/>
            </a:xfrm>
            <a:custGeom>
              <a:avLst/>
              <a:gdLst>
                <a:gd name="connsiteX0" fmla="*/ 1489414 w 1990951"/>
                <a:gd name="connsiteY0" fmla="*/ 286231 h 286230"/>
                <a:gd name="connsiteX1" fmla="*/ 1243712 w 1990951"/>
                <a:gd name="connsiteY1" fmla="*/ 40528 h 286230"/>
                <a:gd name="connsiteX2" fmla="*/ 995476 w 1990951"/>
                <a:gd name="connsiteY2" fmla="*/ 286231 h 286230"/>
                <a:gd name="connsiteX3" fmla="*/ 749773 w 1990951"/>
                <a:gd name="connsiteY3" fmla="*/ 40528 h 286230"/>
                <a:gd name="connsiteX4" fmla="*/ 504071 w 1990951"/>
                <a:gd name="connsiteY4" fmla="*/ 286231 h 286230"/>
                <a:gd name="connsiteX5" fmla="*/ 255835 w 1990951"/>
                <a:gd name="connsiteY5" fmla="*/ 40528 h 286230"/>
                <a:gd name="connsiteX6" fmla="*/ 20264 w 1990951"/>
                <a:gd name="connsiteY6" fmla="*/ 276099 h 286230"/>
                <a:gd name="connsiteX7" fmla="*/ 0 w 1990951"/>
                <a:gd name="connsiteY7" fmla="*/ 258368 h 286230"/>
                <a:gd name="connsiteX8" fmla="*/ 255835 w 1990951"/>
                <a:gd name="connsiteY8" fmla="*/ 0 h 286230"/>
                <a:gd name="connsiteX9" fmla="*/ 504071 w 1990951"/>
                <a:gd name="connsiteY9" fmla="*/ 248236 h 286230"/>
                <a:gd name="connsiteX10" fmla="*/ 749773 w 1990951"/>
                <a:gd name="connsiteY10" fmla="*/ 0 h 286230"/>
                <a:gd name="connsiteX11" fmla="*/ 995476 w 1990951"/>
                <a:gd name="connsiteY11" fmla="*/ 248236 h 286230"/>
                <a:gd name="connsiteX12" fmla="*/ 1243712 w 1990951"/>
                <a:gd name="connsiteY12" fmla="*/ 0 h 286230"/>
                <a:gd name="connsiteX13" fmla="*/ 1489414 w 1990951"/>
                <a:gd name="connsiteY13" fmla="*/ 248236 h 286230"/>
                <a:gd name="connsiteX14" fmla="*/ 1735117 w 1990951"/>
                <a:gd name="connsiteY14" fmla="*/ 0 h 286230"/>
                <a:gd name="connsiteX15" fmla="*/ 1990952 w 1990951"/>
                <a:gd name="connsiteY15" fmla="*/ 258368 h 286230"/>
                <a:gd name="connsiteX16" fmla="*/ 1973221 w 1990951"/>
                <a:gd name="connsiteY16" fmla="*/ 276099 h 286230"/>
                <a:gd name="connsiteX17" fmla="*/ 1735117 w 1990951"/>
                <a:gd name="connsiteY17" fmla="*/ 40528 h 286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0951" h="286230">
                  <a:moveTo>
                    <a:pt x="1489414" y="286231"/>
                  </a:moveTo>
                  <a:lnTo>
                    <a:pt x="1243712" y="40528"/>
                  </a:lnTo>
                  <a:lnTo>
                    <a:pt x="995476" y="286231"/>
                  </a:lnTo>
                  <a:lnTo>
                    <a:pt x="749773" y="40528"/>
                  </a:lnTo>
                  <a:lnTo>
                    <a:pt x="504071" y="286231"/>
                  </a:lnTo>
                  <a:lnTo>
                    <a:pt x="255835" y="40528"/>
                  </a:lnTo>
                  <a:lnTo>
                    <a:pt x="20264" y="276099"/>
                  </a:lnTo>
                  <a:lnTo>
                    <a:pt x="0" y="258368"/>
                  </a:lnTo>
                  <a:lnTo>
                    <a:pt x="255835" y="0"/>
                  </a:lnTo>
                  <a:lnTo>
                    <a:pt x="504071" y="248236"/>
                  </a:lnTo>
                  <a:lnTo>
                    <a:pt x="749773" y="0"/>
                  </a:lnTo>
                  <a:lnTo>
                    <a:pt x="995476" y="248236"/>
                  </a:lnTo>
                  <a:lnTo>
                    <a:pt x="1243712" y="0"/>
                  </a:lnTo>
                  <a:lnTo>
                    <a:pt x="1489414" y="248236"/>
                  </a:lnTo>
                  <a:lnTo>
                    <a:pt x="1735117" y="0"/>
                  </a:lnTo>
                  <a:lnTo>
                    <a:pt x="1990952" y="258368"/>
                  </a:lnTo>
                  <a:lnTo>
                    <a:pt x="1973221" y="276099"/>
                  </a:lnTo>
                  <a:lnTo>
                    <a:pt x="1735117" y="40528"/>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pic>
        <p:nvPicPr>
          <p:cNvPr id="4" name="Picture 3" descr="Sleeveless Swim Top. Men Compression Shirts, Girdles, Chest Binders, Hernia  Garments | Underworks">
            <a:extLst>
              <a:ext uri="{FF2B5EF4-FFF2-40B4-BE49-F238E27FC236}">
                <a16:creationId xmlns:a16="http://schemas.microsoft.com/office/drawing/2014/main" id="{A1442413-CAC2-0CA7-AD27-988EAD124581}"/>
              </a:ext>
            </a:extLst>
          </p:cNvPr>
          <p:cNvPicPr>
            <a:picLocks noChangeAspect="1"/>
          </p:cNvPicPr>
          <p:nvPr/>
        </p:nvPicPr>
        <p:blipFill>
          <a:blip r:embed="rId2"/>
          <a:srcRect t="21445" r="3" b="22402"/>
          <a:stretch>
            <a:fillRect/>
          </a:stretch>
        </p:blipFill>
        <p:spPr>
          <a:xfrm>
            <a:off x="1483457" y="501535"/>
            <a:ext cx="3400388" cy="2546005"/>
          </a:xfrm>
          <a:prstGeom prst="rect">
            <a:avLst/>
          </a:prstGeom>
        </p:spPr>
      </p:pic>
      <p:sp>
        <p:nvSpPr>
          <p:cNvPr id="3" name="Content Placeholder 2">
            <a:extLst>
              <a:ext uri="{FF2B5EF4-FFF2-40B4-BE49-F238E27FC236}">
                <a16:creationId xmlns:a16="http://schemas.microsoft.com/office/drawing/2014/main" id="{AB6477F8-0A34-22E5-A235-921D32B8E2E8}"/>
              </a:ext>
            </a:extLst>
          </p:cNvPr>
          <p:cNvSpPr>
            <a:spLocks noGrp="1"/>
          </p:cNvSpPr>
          <p:nvPr>
            <p:ph idx="1"/>
          </p:nvPr>
        </p:nvSpPr>
        <p:spPr>
          <a:xfrm>
            <a:off x="6004263" y="1715113"/>
            <a:ext cx="5217173" cy="4351338"/>
          </a:xfrm>
        </p:spPr>
        <p:txBody>
          <a:bodyPr vert="horz" lIns="91440" tIns="45720" rIns="91440" bIns="45720" rtlCol="0" anchor="t">
            <a:noAutofit/>
          </a:bodyPr>
          <a:lstStyle/>
          <a:p>
            <a:pPr marL="0" indent="0">
              <a:buNone/>
            </a:pPr>
            <a:r>
              <a:rPr lang="en-US" sz="2000" b="1" u="sng" dirty="0">
                <a:solidFill>
                  <a:schemeClr val="bg1"/>
                </a:solidFill>
              </a:rPr>
              <a:t>Fitted top</a:t>
            </a:r>
            <a:endParaRPr lang="en-US" sz="2000" dirty="0">
              <a:solidFill>
                <a:schemeClr val="bg1"/>
              </a:solidFill>
            </a:endParaRPr>
          </a:p>
          <a:p>
            <a:pPr marL="0" indent="0">
              <a:buNone/>
            </a:pPr>
            <a:r>
              <a:rPr lang="en-US" sz="2000" dirty="0">
                <a:solidFill>
                  <a:schemeClr val="bg1"/>
                </a:solidFill>
              </a:rPr>
              <a:t>The clothing I suggest for darnel are fitted tops. Fitted tops will help darnel move faster and effectively, also will protect his skin from chlorine and provides a streamlined fit. This item is suitable for darnel because he will feel confident and comfortable wearing it because he feels low about himself and has insecurities around his body, therefore this will boost his self-esteem as Fitted tops are beneficial since they emphasis the body's natural shape. Also fitted tops help move faster while swimming as fitted tops are designed to reduce drag and friction under the water. Additionally, it will allow him to move comfortably and train effectively. Therefore, fitted tops are the best option for darnel.</a:t>
            </a:r>
          </a:p>
          <a:p>
            <a:endParaRPr lang="en-US" sz="2000" dirty="0">
              <a:solidFill>
                <a:schemeClr val="bg1"/>
              </a:solidFill>
            </a:endParaRPr>
          </a:p>
          <a:p>
            <a:endParaRPr lang="en-US" sz="1800">
              <a:solidFill>
                <a:schemeClr val="bg1"/>
              </a:solidFill>
            </a:endParaRPr>
          </a:p>
        </p:txBody>
      </p:sp>
      <p:grpSp>
        <p:nvGrpSpPr>
          <p:cNvPr id="65" name="Group 64">
            <a:extLst>
              <a:ext uri="{FF2B5EF4-FFF2-40B4-BE49-F238E27FC236}">
                <a16:creationId xmlns:a16="http://schemas.microsoft.com/office/drawing/2014/main" id="{332ED93E-F1F1-46BF-B18E-134CB31A2F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21343" y="4864099"/>
            <a:ext cx="2085971" cy="1993901"/>
            <a:chOff x="3121343" y="4864099"/>
            <a:chExt cx="2085971" cy="1993901"/>
          </a:xfrm>
          <a:solidFill>
            <a:schemeClr val="bg1"/>
          </a:solidFill>
        </p:grpSpPr>
        <p:sp>
          <p:nvSpPr>
            <p:cNvPr id="66" name="Freeform: Shape 65">
              <a:extLst>
                <a:ext uri="{FF2B5EF4-FFF2-40B4-BE49-F238E27FC236}">
                  <a16:creationId xmlns:a16="http://schemas.microsoft.com/office/drawing/2014/main" id="{88ADD0EB-6B6C-435F-A36D-DAF69F1D20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38556" y="4981312"/>
              <a:ext cx="442726" cy="44272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67" name="Freeform: Shape 66">
              <a:extLst>
                <a:ext uri="{FF2B5EF4-FFF2-40B4-BE49-F238E27FC236}">
                  <a16:creationId xmlns:a16="http://schemas.microsoft.com/office/drawing/2014/main" id="{577B89E7-9C9A-47AD-B18E-3236F45C51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28809" y="4871565"/>
              <a:ext cx="902626" cy="902626"/>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68" name="Freeform: Shape 67">
              <a:extLst>
                <a:ext uri="{FF2B5EF4-FFF2-40B4-BE49-F238E27FC236}">
                  <a16:creationId xmlns:a16="http://schemas.microsoft.com/office/drawing/2014/main" id="{20BE6390-943A-4781-973F-8FDBE0F160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21343" y="4864099"/>
              <a:ext cx="1152732" cy="1152732"/>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69" name="Freeform: Shape 68">
              <a:extLst>
                <a:ext uri="{FF2B5EF4-FFF2-40B4-BE49-F238E27FC236}">
                  <a16:creationId xmlns:a16="http://schemas.microsoft.com/office/drawing/2014/main" id="{7BA70C61-9271-43B4-859C-21D0C45E7D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152324" y="4894707"/>
              <a:ext cx="1321462" cy="1321838"/>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0" name="Freeform: Shape 69">
              <a:extLst>
                <a:ext uri="{FF2B5EF4-FFF2-40B4-BE49-F238E27FC236}">
                  <a16:creationId xmlns:a16="http://schemas.microsoft.com/office/drawing/2014/main" id="{11930234-4E48-42E8-94C4-10EB335363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15037" y="4957793"/>
              <a:ext cx="1428975" cy="1428975"/>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71" name="Freeform: Shape 70">
              <a:extLst>
                <a:ext uri="{FF2B5EF4-FFF2-40B4-BE49-F238E27FC236}">
                  <a16:creationId xmlns:a16="http://schemas.microsoft.com/office/drawing/2014/main" id="{F58BF244-D3E0-4434-AF8F-D3DAE9CA5F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301642" y="5044398"/>
              <a:ext cx="1490195" cy="1490195"/>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2" name="Freeform: Shape 71">
              <a:extLst>
                <a:ext uri="{FF2B5EF4-FFF2-40B4-BE49-F238E27FC236}">
                  <a16:creationId xmlns:a16="http://schemas.microsoft.com/office/drawing/2014/main" id="{87CD605C-BB14-40E3-9DC2-97FD8B5F71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09523" y="5152279"/>
              <a:ext cx="1509607" cy="1509607"/>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3" name="Freeform: Shape 72">
              <a:extLst>
                <a:ext uri="{FF2B5EF4-FFF2-40B4-BE49-F238E27FC236}">
                  <a16:creationId xmlns:a16="http://schemas.microsoft.com/office/drawing/2014/main" id="{6578A481-26C9-46DA-8395-2CE5CEDD26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538685" y="5279576"/>
              <a:ext cx="1488326" cy="1490192"/>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4" name="Freeform: Shape 73">
              <a:extLst>
                <a:ext uri="{FF2B5EF4-FFF2-40B4-BE49-F238E27FC236}">
                  <a16:creationId xmlns:a16="http://schemas.microsoft.com/office/drawing/2014/main" id="{14F9F061-747F-4F62-9E1E-63A9C34322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83896" y="5426652"/>
              <a:ext cx="1429720" cy="1429720"/>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5" name="Freeform: Shape 74">
              <a:extLst>
                <a:ext uri="{FF2B5EF4-FFF2-40B4-BE49-F238E27FC236}">
                  <a16:creationId xmlns:a16="http://schemas.microsoft.com/office/drawing/2014/main" id="{B62560A9-6C17-42CF-B426-CA707D2DC7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01021" y="5597624"/>
              <a:ext cx="1275308" cy="1260376"/>
            </a:xfrm>
            <a:custGeom>
              <a:avLst/>
              <a:gdLst>
                <a:gd name="connsiteX0" fmla="*/ 1260376 w 1275308"/>
                <a:gd name="connsiteY0" fmla="*/ 0 h 1260376"/>
                <a:gd name="connsiteX1" fmla="*/ 1275308 w 1275308"/>
                <a:gd name="connsiteY1" fmla="*/ 52634 h 1260376"/>
                <a:gd name="connsiteX2" fmla="*/ 67566 w 1275308"/>
                <a:gd name="connsiteY2" fmla="*/ 1260376 h 1260376"/>
                <a:gd name="connsiteX3" fmla="*/ 0 w 1275308"/>
                <a:gd name="connsiteY3" fmla="*/ 1260376 h 1260376"/>
              </a:gdLst>
              <a:ahLst/>
              <a:cxnLst>
                <a:cxn ang="0">
                  <a:pos x="connsiteX0" y="connsiteY0"/>
                </a:cxn>
                <a:cxn ang="0">
                  <a:pos x="connsiteX1" y="connsiteY1"/>
                </a:cxn>
                <a:cxn ang="0">
                  <a:pos x="connsiteX2" y="connsiteY2"/>
                </a:cxn>
                <a:cxn ang="0">
                  <a:pos x="connsiteX3" y="connsiteY3"/>
                </a:cxn>
              </a:cxnLst>
              <a:rect l="l" t="t" r="r" b="b"/>
              <a:pathLst>
                <a:path w="1275308" h="1260376">
                  <a:moveTo>
                    <a:pt x="1260376" y="0"/>
                  </a:moveTo>
                  <a:cubicBezTo>
                    <a:pt x="1265977" y="17174"/>
                    <a:pt x="1270829" y="34716"/>
                    <a:pt x="1275308" y="52634"/>
                  </a:cubicBezTo>
                  <a:lnTo>
                    <a:pt x="67566" y="1260376"/>
                  </a:lnTo>
                  <a:lnTo>
                    <a:pt x="0" y="1260376"/>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6" name="Freeform: Shape 75">
              <a:extLst>
                <a:ext uri="{FF2B5EF4-FFF2-40B4-BE49-F238E27FC236}">
                  <a16:creationId xmlns:a16="http://schemas.microsoft.com/office/drawing/2014/main" id="{E4DCEABC-85D3-4F63-889B-FA698C7B56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41456" y="5797338"/>
              <a:ext cx="1065858" cy="1060662"/>
            </a:xfrm>
            <a:custGeom>
              <a:avLst/>
              <a:gdLst>
                <a:gd name="connsiteX0" fmla="*/ 1061006 w 1065858"/>
                <a:gd name="connsiteY0" fmla="*/ 0 h 1060662"/>
                <a:gd name="connsiteX1" fmla="*/ 1065858 w 1065858"/>
                <a:gd name="connsiteY1" fmla="*/ 62342 h 1060662"/>
                <a:gd name="connsiteX2" fmla="*/ 67196 w 1065858"/>
                <a:gd name="connsiteY2" fmla="*/ 1060662 h 1060662"/>
                <a:gd name="connsiteX3" fmla="*/ 0 w 1065858"/>
                <a:gd name="connsiteY3" fmla="*/ 1060662 h 1060662"/>
              </a:gdLst>
              <a:ahLst/>
              <a:cxnLst>
                <a:cxn ang="0">
                  <a:pos x="connsiteX0" y="connsiteY0"/>
                </a:cxn>
                <a:cxn ang="0">
                  <a:pos x="connsiteX1" y="connsiteY1"/>
                </a:cxn>
                <a:cxn ang="0">
                  <a:pos x="connsiteX2" y="connsiteY2"/>
                </a:cxn>
                <a:cxn ang="0">
                  <a:pos x="connsiteX3" y="connsiteY3"/>
                </a:cxn>
              </a:cxnLst>
              <a:rect l="l" t="t" r="r" b="b"/>
              <a:pathLst>
                <a:path w="1065858" h="1060662">
                  <a:moveTo>
                    <a:pt x="1061006" y="0"/>
                  </a:moveTo>
                  <a:cubicBezTo>
                    <a:pt x="1063248" y="20905"/>
                    <a:pt x="1064741" y="41809"/>
                    <a:pt x="1065858" y="62342"/>
                  </a:cubicBezTo>
                  <a:lnTo>
                    <a:pt x="67196" y="1060662"/>
                  </a:lnTo>
                  <a:lnTo>
                    <a:pt x="0" y="106066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7" name="Freeform: Shape 76">
              <a:extLst>
                <a:ext uri="{FF2B5EF4-FFF2-40B4-BE49-F238E27FC236}">
                  <a16:creationId xmlns:a16="http://schemas.microsoft.com/office/drawing/2014/main" id="{F5F42E8C-AC6F-4951-83C9-179D824B11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81830" y="6039978"/>
              <a:ext cx="818022" cy="818022"/>
            </a:xfrm>
            <a:custGeom>
              <a:avLst/>
              <a:gdLst>
                <a:gd name="connsiteX0" fmla="*/ 818022 w 818022"/>
                <a:gd name="connsiteY0" fmla="*/ 0 h 818022"/>
                <a:gd name="connsiteX1" fmla="*/ 804584 w 818022"/>
                <a:gd name="connsiteY1" fmla="*/ 80632 h 818022"/>
                <a:gd name="connsiteX2" fmla="*/ 67190 w 818022"/>
                <a:gd name="connsiteY2" fmla="*/ 818022 h 818022"/>
                <a:gd name="connsiteX3" fmla="*/ 0 w 818022"/>
                <a:gd name="connsiteY3" fmla="*/ 818022 h 818022"/>
              </a:gdLst>
              <a:ahLst/>
              <a:cxnLst>
                <a:cxn ang="0">
                  <a:pos x="connsiteX0" y="connsiteY0"/>
                </a:cxn>
                <a:cxn ang="0">
                  <a:pos x="connsiteX1" y="connsiteY1"/>
                </a:cxn>
                <a:cxn ang="0">
                  <a:pos x="connsiteX2" y="connsiteY2"/>
                </a:cxn>
                <a:cxn ang="0">
                  <a:pos x="connsiteX3" y="connsiteY3"/>
                </a:cxn>
              </a:cxnLst>
              <a:rect l="l" t="t" r="r" b="b"/>
              <a:pathLst>
                <a:path w="818022" h="818022">
                  <a:moveTo>
                    <a:pt x="818022" y="0"/>
                  </a:moveTo>
                  <a:cubicBezTo>
                    <a:pt x="814660" y="27250"/>
                    <a:pt x="810180" y="53755"/>
                    <a:pt x="804584" y="80632"/>
                  </a:cubicBezTo>
                  <a:lnTo>
                    <a:pt x="67190" y="818022"/>
                  </a:lnTo>
                  <a:lnTo>
                    <a:pt x="0" y="818022"/>
                  </a:ln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78" name="Freeform: Shape 77">
              <a:extLst>
                <a:ext uri="{FF2B5EF4-FFF2-40B4-BE49-F238E27FC236}">
                  <a16:creationId xmlns:a16="http://schemas.microsoft.com/office/drawing/2014/main" id="{71E7EC34-DE0F-47D9-B3B2-C4AA686E97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47375" y="6390131"/>
              <a:ext cx="442354" cy="442354"/>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2857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grpSp>
      <p:pic>
        <p:nvPicPr>
          <p:cNvPr id="7" name="Picture 6" descr="Swimwear guidance for the pool | Feel comfortable in your swimwear">
            <a:extLst>
              <a:ext uri="{FF2B5EF4-FFF2-40B4-BE49-F238E27FC236}">
                <a16:creationId xmlns:a16="http://schemas.microsoft.com/office/drawing/2014/main" id="{AAE98E2A-B254-A208-3CB2-11FF0AC383FB}"/>
              </a:ext>
            </a:extLst>
          </p:cNvPr>
          <p:cNvPicPr>
            <a:picLocks noChangeAspect="1"/>
          </p:cNvPicPr>
          <p:nvPr/>
        </p:nvPicPr>
        <p:blipFill>
          <a:blip r:embed="rId3"/>
          <a:srcRect l="24873" r="4" b="4"/>
          <a:stretch>
            <a:fillRect/>
          </a:stretch>
        </p:blipFill>
        <p:spPr>
          <a:xfrm>
            <a:off x="883756" y="3371680"/>
            <a:ext cx="3400388" cy="2546005"/>
          </a:xfrm>
          <a:prstGeom prst="rect">
            <a:avLst/>
          </a:prstGeom>
        </p:spPr>
      </p:pic>
    </p:spTree>
    <p:extLst>
      <p:ext uri="{BB962C8B-B14F-4D97-AF65-F5344CB8AC3E}">
        <p14:creationId xmlns:p14="http://schemas.microsoft.com/office/powerpoint/2010/main" val="403004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1379F8D-7B84-0E45-A574-9A5827DE34A8}"/>
              </a:ext>
            </a:extLst>
          </p:cNvPr>
          <p:cNvSpPr>
            <a:spLocks noGrp="1"/>
          </p:cNvSpPr>
          <p:nvPr>
            <p:ph type="title"/>
          </p:nvPr>
        </p:nvSpPr>
        <p:spPr>
          <a:xfrm>
            <a:off x="6477270" y="-310748"/>
            <a:ext cx="4974771" cy="1403498"/>
          </a:xfrm>
        </p:spPr>
        <p:txBody>
          <a:bodyPr anchor="b">
            <a:normAutofit/>
          </a:bodyPr>
          <a:lstStyle/>
          <a:p>
            <a:r>
              <a:rPr lang="en-US" sz="3600" b="1" u="sng">
                <a:solidFill>
                  <a:schemeClr val="bg1"/>
                </a:solidFill>
              </a:rPr>
              <a:t>Footwear</a:t>
            </a:r>
          </a:p>
        </p:txBody>
      </p:sp>
      <p:grpSp>
        <p:nvGrpSpPr>
          <p:cNvPr id="12" name="Group 11">
            <a:extLst>
              <a:ext uri="{FF2B5EF4-FFF2-40B4-BE49-F238E27FC236}">
                <a16:creationId xmlns:a16="http://schemas.microsoft.com/office/drawing/2014/main" id="{00C7DD97-49DC-4BFD-951D-CFF51B976D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41571" y="70488"/>
            <a:ext cx="3501861" cy="3501861"/>
            <a:chOff x="4690043" y="291695"/>
            <a:chExt cx="3055711" cy="3055711"/>
          </a:xfrm>
        </p:grpSpPr>
        <p:sp>
          <p:nvSpPr>
            <p:cNvPr id="13" name="Oval 12">
              <a:extLst>
                <a:ext uri="{FF2B5EF4-FFF2-40B4-BE49-F238E27FC236}">
                  <a16:creationId xmlns:a16="http://schemas.microsoft.com/office/drawing/2014/main" id="{E7DCFDCC-147C-40CA-BFDF-2848A42977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31F8CA31-10D7-4B78-877D-2D21FBE553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176786CF-68E6-476D-909E-8522718B7BE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5057" y="3240578"/>
            <a:ext cx="3297290" cy="3297290"/>
            <a:chOff x="4690043" y="291695"/>
            <a:chExt cx="3055711" cy="3055711"/>
          </a:xfrm>
        </p:grpSpPr>
        <p:sp>
          <p:nvSpPr>
            <p:cNvPr id="17" name="Oval 16">
              <a:extLst>
                <a:ext uri="{FF2B5EF4-FFF2-40B4-BE49-F238E27FC236}">
                  <a16:creationId xmlns:a16="http://schemas.microsoft.com/office/drawing/2014/main" id="{06D8E882-7D0E-42D7-99C8-D4865D7DAB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015F1597-6BCF-45F1-9AC9-B142DD4768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690043" y="291695"/>
              <a:ext cx="3055711" cy="3055711"/>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Oval 19">
            <a:extLst>
              <a:ext uri="{FF2B5EF4-FFF2-40B4-BE49-F238E27FC236}">
                <a16:creationId xmlns:a16="http://schemas.microsoft.com/office/drawing/2014/main" id="{EAED1919-54A1-41C9-B30B-A3FF3F58E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26220" y="30573"/>
            <a:ext cx="3483100" cy="3483100"/>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aphic 190">
            <a:extLst>
              <a:ext uri="{FF2B5EF4-FFF2-40B4-BE49-F238E27FC236}">
                <a16:creationId xmlns:a16="http://schemas.microsoft.com/office/drawing/2014/main" id="{00E015F5-1A99-4E40-BC3D-7707802996B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90828" y="1091857"/>
            <a:ext cx="1291642" cy="429215"/>
            <a:chOff x="2504802" y="1755501"/>
            <a:chExt cx="1598829" cy="531293"/>
          </a:xfrm>
          <a:solidFill>
            <a:schemeClr val="bg1"/>
          </a:solidFill>
        </p:grpSpPr>
        <p:sp>
          <p:nvSpPr>
            <p:cNvPr id="23" name="Freeform: Shape 22">
              <a:extLst>
                <a:ext uri="{FF2B5EF4-FFF2-40B4-BE49-F238E27FC236}">
                  <a16:creationId xmlns:a16="http://schemas.microsoft.com/office/drawing/2014/main" id="{3FE6F571-2BB7-46DA-A3D9-B32ADDC16A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A905CC16-753C-4B9F-B3E2-C456795AE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a:p>
          </p:txBody>
        </p:sp>
      </p:grpSp>
      <p:pic>
        <p:nvPicPr>
          <p:cNvPr id="4" name="Picture 3" descr="Swimming Pool Shoes: Over 6,013 Royalty-Free Licensable Stock Photos |  Shutterstock">
            <a:extLst>
              <a:ext uri="{FF2B5EF4-FFF2-40B4-BE49-F238E27FC236}">
                <a16:creationId xmlns:a16="http://schemas.microsoft.com/office/drawing/2014/main" id="{88E0E636-FE05-C048-C9FE-36B58B6FBFF5}"/>
              </a:ext>
            </a:extLst>
          </p:cNvPr>
          <p:cNvPicPr>
            <a:picLocks noChangeAspect="1"/>
          </p:cNvPicPr>
          <p:nvPr/>
        </p:nvPicPr>
        <p:blipFill>
          <a:blip r:embed="rId2"/>
          <a:stretch>
            <a:fillRect/>
          </a:stretch>
        </p:blipFill>
        <p:spPr>
          <a:xfrm>
            <a:off x="2465213" y="838027"/>
            <a:ext cx="2584794" cy="1855749"/>
          </a:xfrm>
          <a:prstGeom prst="rect">
            <a:avLst/>
          </a:prstGeom>
        </p:spPr>
      </p:pic>
      <p:sp>
        <p:nvSpPr>
          <p:cNvPr id="26" name="Oval 25">
            <a:extLst>
              <a:ext uri="{FF2B5EF4-FFF2-40B4-BE49-F238E27FC236}">
                <a16:creationId xmlns:a16="http://schemas.microsoft.com/office/drawing/2014/main" id="{FFFEB18F-F81F-4CED-BE64-EB888A77C3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093" y="3195231"/>
            <a:ext cx="3281677" cy="3281677"/>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swimming pool slippers Black Friday Hot Sale | allplanttraining.co.uk">
            <a:extLst>
              <a:ext uri="{FF2B5EF4-FFF2-40B4-BE49-F238E27FC236}">
                <a16:creationId xmlns:a16="http://schemas.microsoft.com/office/drawing/2014/main" id="{D1936E0A-24B9-455C-6CF5-8ADCB50C5140}"/>
              </a:ext>
            </a:extLst>
          </p:cNvPr>
          <p:cNvPicPr>
            <a:picLocks noChangeAspect="1"/>
          </p:cNvPicPr>
          <p:nvPr/>
        </p:nvPicPr>
        <p:blipFill>
          <a:blip r:embed="rId3"/>
          <a:stretch>
            <a:fillRect/>
          </a:stretch>
        </p:blipFill>
        <p:spPr>
          <a:xfrm>
            <a:off x="1152048" y="3904608"/>
            <a:ext cx="1895767" cy="1895767"/>
          </a:xfrm>
          <a:prstGeom prst="rect">
            <a:avLst/>
          </a:prstGeom>
        </p:spPr>
      </p:pic>
      <p:grpSp>
        <p:nvGrpSpPr>
          <p:cNvPr id="28" name="Graphic 4">
            <a:extLst>
              <a:ext uri="{FF2B5EF4-FFF2-40B4-BE49-F238E27FC236}">
                <a16:creationId xmlns:a16="http://schemas.microsoft.com/office/drawing/2014/main" id="{A04977CB-3825-471A-A590-C57F8C3503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997585" y="3139252"/>
            <a:ext cx="1330536" cy="1330521"/>
            <a:chOff x="5734037" y="3067039"/>
            <a:chExt cx="724483" cy="724489"/>
          </a:xfrm>
          <a:solidFill>
            <a:schemeClr val="bg1"/>
          </a:solidFill>
        </p:grpSpPr>
        <p:sp>
          <p:nvSpPr>
            <p:cNvPr id="29" name="Freeform: Shape 28">
              <a:extLst>
                <a:ext uri="{FF2B5EF4-FFF2-40B4-BE49-F238E27FC236}">
                  <a16:creationId xmlns:a16="http://schemas.microsoft.com/office/drawing/2014/main" id="{2B4B4814-3BFD-418E-B5B6-9DC3E0023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6B775DC1-0C03-424C-81DD-0B63736424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9DA07F5D-1F32-483C-8A98-9849D780DE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37A913DD-4597-42B1-9728-4127E83A83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009FBB02-BC59-4864-8DBC-B2B2BD52B3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6BD87CAE-98EF-4EA4-B739-3304AB75B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1A313AD8-2CA9-4181-84FF-A4EA106FB0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90E1FD27-6078-4DDB-85A5-EF32823635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8B87154F-1C33-4D96-AD0F-41A911079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59F7C24D-DA96-4B69-9D48-11ED659814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A1CC3BFF-8D2C-4191-AA89-4B5F07B595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030851AC-DB18-4C88-A8A2-449F772E50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DA0FBDE6-61C6-4EAD-BEF2-895D802FB9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AA861D3C-5355-4A4A-A875-EC40751A7D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998E573C-00D7-4371-9CE5-C72044BCA0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4B74B55B-C24A-4F7B-80B0-59E86E989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361FF18D-542A-4DA3-B579-046996571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B5CD3040-DA11-4096-9ECA-0547EB296B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8DBF68E6-70DC-4C9B-9E36-54DADF5D8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11A82FA5-7042-42C0-82C9-8068C36A68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2F1F1E10-43A7-49C1-9611-E52FB1BF5C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E350A35C-3618-4456-8580-7687EDA435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F4013BD1-ADEE-4116-8B16-8C5FB3B015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D41350A0-245D-42A9-911D-82D77BC3DC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18734813-52CA-4809-A0E0-348308DC47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E626E127-926A-4623-B87E-6944AA8F44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DADDE53E-0E40-4853-BCF0-9B152D6A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C13F1249-54EA-428F-AE2E-A0579B409F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952C80D7-048D-4658-A5FE-B698CC4E42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4A82C20A-8FDC-4735-9608-AD288081F1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EFB7CA94-32F3-403F-9F2B-1E2F701EE5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1066606C-4588-4163-AD08-3AC140409A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B8565D18-023F-46E0-B825-199BFEAD6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6F96FBB7-2ED0-47E0-9016-421EC9D3D8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7CFFB9F2-9F7C-43A4-A9E6-1EE70C00B7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0421F39C-6A35-4CF1-8E72-2A897C1F8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ADA5561C-BFBA-4EA2-8A59-2910A2CDF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B9F79817-A1A8-459C-A1DA-1639CC4EF1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730C5931-2980-4D21-A6AF-33BBB2B4A5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6130F5F5-6F7C-41EE-8CBB-1D0839C6FC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6671993A-EC69-4341-90B1-F23F6EA5A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D56C4EAD-EE30-43C6-99BC-D4CB4EE9E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00981292-8C2D-477F-BFC1-A0C971DE42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5EB673EB-AAA5-41CD-BD9E-19C05381C9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BF0F0673-73C3-44AE-9E98-EE65ADB27C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0908B8D8-11C7-4C6B-9642-2AAD37E24A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FF2F92D7-98B0-4E76-B8C6-AADDDBFCC6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5EC8DDD7-9501-4B67-9C31-6D5930A2B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57BD5C40-C542-47FD-9C2B-EE136CB979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D4CE941A-9B71-4C39-B230-20A18D89BA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3718F172-45D8-46D9-A359-D8A51BE649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151EDA59-37F4-47C4-9579-A4EE161561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FCF25555-9B27-45F5-BDE8-EC65FC7B9D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E18D4CBF-5079-4BCF-996F-48C5BD1DC8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599F779A-FDDF-4E15-A19E-D734C95A57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98510558-1546-41C7-819E-0C4056E54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B371F762-3D9D-459C-AC86-3183843A44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CDECEFE0-53BB-47FB-97D7-AE0B0E319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3D7521B5-463A-40A3-BE61-B1CAE3307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6A3596C1-0483-4496-8755-DB608479D6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89261538-C799-4246-B1B3-B3F5B09A08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7FDE36D9-78E7-44D9-BC0F-1BAFDE5B33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DB9D93E5-4ECA-4C24-9FF6-AC81334279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A4C35E97-1F66-4BFD-AE92-7EBC84F1DD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C6BF299A-A3D1-430D-80FF-B080C6FC6E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9E7CF736-D3DE-4C5E-AA1F-DC4C8AA3AF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D396DF6B-432E-4903-B1AA-D3531FF8AB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1ECDFD65-3965-4589-A4C2-16510946FF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CA8C54E5-84FF-4F13-AA46-FED8E8DADB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BECA2236-A9B4-439E-9BAB-56AE965F68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E9441778-3D1A-4F75-A5A1-7214DAFB1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9B9AA094-8F15-4A0C-AA38-346BD5DDC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119958CA-594A-4498-84BE-F61BFC580B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FDFCE354-2B72-4480-97DE-E882906FDF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BC973E6C-6BC5-4FF1-8ECA-8615973121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D64FCB3C-7129-40FC-B584-150E5E62F2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E211C60F-B3FE-47DD-BD11-D331736344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0D3EA065-68A6-4DD0-99BA-645480D4A4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2B6AC294-B9BA-4C59-B08A-53548D610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95F31034-2EF3-4F10-85B8-454316F2B9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AA87A0E7-AF0B-4A66-AFF6-689E7D3883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0D8E5EAF-B0C7-4E80-92EF-0209B4FE75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FAA01C3F-AD71-4F07-8664-821309948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A30EC962-F7C8-4F17-A8EB-8EC64ADEFB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FA0DA527-FFEF-4AB6-B38F-FDF228D5B4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FAB5776C-CF29-46E0-9A73-03A318AE69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45572D84-640D-47CC-A862-6DCF1A73E6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0F9CD199-6195-4F64-9E22-94AD9D7600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35BC72FF-17EE-425A-B62A-2E024A6D7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26F3AB89-E7FF-4C05-9243-32DF9B4DF6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DABD659D-3754-4F63-9C8D-54AB1549E8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C9DF2EF3-55C8-4745-9F55-24B60215DD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13C67022-CC78-4114-891A-C34637A613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A0F93252-C331-4CBB-B4F8-6B12B3903D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7F4537F3-EDF5-4626-AFBE-4488E0140C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3848604B-6F7A-4A76-96F8-6B7BE1FE81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73D47B0C-A018-4B2C-898B-2391FC845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03DD4A89-CBC7-4BEE-AF16-D76807C080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E63C3831-F632-40D9-84E9-FEDA73C6B5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5D39FEFA-CF2D-47D2-A180-417199AE8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987F2FB4-CAFE-4018-A06E-5BAB572FF7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9C990CED-1FA9-4850-8469-1460027704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95BF6636-258D-497B-ABBF-1813F114B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27D9B40C-72EA-4EFC-B711-9F7828061E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454702A9-BABD-4005-8B4D-991D3CFBE3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1E860B77-3AB6-46A1-9CE3-37D976AF4C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292ABAA7-B221-4C32-8F87-ABBAE21ADAF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81D416EA-36C9-4DC6-A012-0C0F3FDF73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A7F4DF81-59CD-4438-AA36-8F1BCCF97A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77C64A27-32D1-40C4-B94F-1093B6DE69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4797AB82-41AF-4856-AFC1-222C6DBC7B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80C1D340-365C-4212-A0FE-D7D06095B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3493915A-115F-4720-86A4-853B732307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2B7C4C77-1BED-4D31-8452-96E6F6B2A4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98B04703-29C2-4A3B-AF19-7434D788E0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6557C845-906D-43D8-92DE-72EF460687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55858061-043C-4334-BFCE-D9F77366A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5B825429-701A-43D0-83FA-2AF61D842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A633109C-AACA-40CF-B41E-488FD48841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F7558F3F-5D90-45F4-AA12-07ED3A5192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451DD258-CE67-424A-BF5B-AFFA82B56B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4400BE62-7130-4D75-B3AB-AA78B0224C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22DE0A40-C470-4BF2-86BE-950D01B0CE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FD0A8776-E748-4D71-999B-FF5213CB4F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9868C751-1379-453B-AC78-C61BCDFD7C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AB5E0827-B184-45E4-BE8A-A6E9B4456A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528E9365-B34E-471B-B5F5-7D7AA0226C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E32C453C-483A-468F-8AE5-9653EE06C6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8206E38D-8DBE-4126-8CAC-F737F5835F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ED5D9B69-81D5-4D7D-875B-4E07EC457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E5212BDC-A49B-4150-8C9A-BFD08D9E17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D8A2BE4D-B38F-4C4C-A82F-FABB3DE999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94EFD994-9359-4615-BFA9-DFCC942FE6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4205EAC6-6E11-4106-A079-7E9F2F62CA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EDDCF5F4-CA05-4922-AF4B-F9629D6F3D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09113CF3-AB25-42A2-8DE0-735C1F40C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FB5092A3-B3FA-4AC8-82C3-FA386B8480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08F8F5D2-8958-4ED5-94E8-B4AB9F4420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87D2E7CC-7DFE-42C8-9E78-44777D7B9C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6E57A90F-A41A-4C97-8EA3-ADD911EDD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B9C217A0-4087-4422-8635-C74D0B13AF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9C0E89CF-75CB-4D42-9E44-ADF284D84F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5564F9F3-0D82-4874-9440-38F3AF9175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8E318789-20ED-497A-AFEB-3280B07AB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F2256C04-2807-49A4-93C3-95542421D5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14FBD6ED-2E68-4F38-BF88-DC75DAECAF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AF7BF2B0-9477-4227-9CDB-98E8AF7C1D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7B6B9DAA-B992-45AD-A992-9CDFB41B94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8DE418D1-D67F-4FD8-BA49-CC986A712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39AB1E1F-243A-489C-8753-69078993E9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F5E4BFF9-A8A8-4B08-AC59-228B81E02A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D3D80DFA-96DF-4CD6-B136-557368FF3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1ED3E86E-8BEE-463D-A646-180ABD21F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ADD483A5-049C-4EBA-B2D1-910117903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1116FEF0-D89A-43D8-B160-04E86A39F6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517D6EEA-1BB1-4EC1-87B7-2CAFBE348A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EBD1224-D8F1-4976-BE1F-B4ABB071AD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DEBB9B87-CACC-4819-BEFA-C8A0C1AF2A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5259DF1F-DEAD-492D-AFEE-BA7BB1A7E0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D3573A36-F1A6-4532-829C-AE49B7CE27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F1A8D26A-350C-45FE-AA87-4AC5C0568B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0" name="Freeform: Shape 189">
              <a:extLst>
                <a:ext uri="{FF2B5EF4-FFF2-40B4-BE49-F238E27FC236}">
                  <a16:creationId xmlns:a16="http://schemas.microsoft.com/office/drawing/2014/main" id="{5044A982-3E0F-4D17-9104-27E2D2D2F4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68EB580A-7544-41A1-AE10-5C52B00FBD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92" name="Freeform: Shape 191">
              <a:extLst>
                <a:ext uri="{FF2B5EF4-FFF2-40B4-BE49-F238E27FC236}">
                  <a16:creationId xmlns:a16="http://schemas.microsoft.com/office/drawing/2014/main" id="{65DBF4F2-4158-4DA7-AF14-7F9DDF07BF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3" name="Freeform: Shape 192">
              <a:extLst>
                <a:ext uri="{FF2B5EF4-FFF2-40B4-BE49-F238E27FC236}">
                  <a16:creationId xmlns:a16="http://schemas.microsoft.com/office/drawing/2014/main" id="{F43513B1-0D48-4482-AA4E-2046DE58545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4" name="Freeform: Shape 193">
              <a:extLst>
                <a:ext uri="{FF2B5EF4-FFF2-40B4-BE49-F238E27FC236}">
                  <a16:creationId xmlns:a16="http://schemas.microsoft.com/office/drawing/2014/main" id="{AC04BF60-8F64-4663-A8B4-D8BC1943B8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95" name="Freeform: Shape 194">
              <a:extLst>
                <a:ext uri="{FF2B5EF4-FFF2-40B4-BE49-F238E27FC236}">
                  <a16:creationId xmlns:a16="http://schemas.microsoft.com/office/drawing/2014/main" id="{1B9A4999-4058-4260-B3D7-A8B6C1361B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96" name="Freeform: Shape 195">
              <a:extLst>
                <a:ext uri="{FF2B5EF4-FFF2-40B4-BE49-F238E27FC236}">
                  <a16:creationId xmlns:a16="http://schemas.microsoft.com/office/drawing/2014/main" id="{99FCBE72-DC7B-42FD-B59A-E1714802EA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97" name="Freeform: Shape 196">
              <a:extLst>
                <a:ext uri="{FF2B5EF4-FFF2-40B4-BE49-F238E27FC236}">
                  <a16:creationId xmlns:a16="http://schemas.microsoft.com/office/drawing/2014/main" id="{2FC3A23A-4EDB-4DD4-B293-746E0255AD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70B4EC56-8BFA-2E7E-F1B2-3D41D9563C2C}"/>
              </a:ext>
            </a:extLst>
          </p:cNvPr>
          <p:cNvSpPr>
            <a:spLocks noGrp="1"/>
          </p:cNvSpPr>
          <p:nvPr>
            <p:ph idx="1"/>
          </p:nvPr>
        </p:nvSpPr>
        <p:spPr>
          <a:xfrm>
            <a:off x="6376283" y="1380165"/>
            <a:ext cx="5351180" cy="4710010"/>
          </a:xfrm>
        </p:spPr>
        <p:txBody>
          <a:bodyPr vert="horz" lIns="91440" tIns="45720" rIns="91440" bIns="45720" rtlCol="0" anchor="t">
            <a:noAutofit/>
          </a:bodyPr>
          <a:lstStyle/>
          <a:p>
            <a:pPr marL="0" indent="0">
              <a:buNone/>
            </a:pPr>
            <a:r>
              <a:rPr lang="en-US" sz="1800" b="1" u="sng" dirty="0">
                <a:solidFill>
                  <a:schemeClr val="bg1"/>
                </a:solidFill>
              </a:rPr>
              <a:t>Poolside slippers</a:t>
            </a:r>
            <a:endParaRPr lang="en-US" sz="1800" b="1" dirty="0">
              <a:solidFill>
                <a:schemeClr val="bg1"/>
              </a:solidFill>
            </a:endParaRPr>
          </a:p>
          <a:p>
            <a:pPr marL="0" indent="0">
              <a:buNone/>
            </a:pPr>
            <a:r>
              <a:rPr lang="en-US" sz="1800" b="1" dirty="0">
                <a:solidFill>
                  <a:schemeClr val="bg1"/>
                </a:solidFill>
              </a:rPr>
              <a:t>I suggest poolside slippers for darnel. Poolside slippers are slippers, which will be placed just by the pool to be worn after swimming to prevent an individual from slipping. These slippers will help prevent any injuries, also help maintain hygiene from any bacteria outside and around the pool by others. Darnel needs this footwear as its best for safety and comfort around the pool, additionally if he doesn’t get injured, he may not consider doing it again, therefore won't lose weight. Also, as he hasn’t done swimming before he may feel more comfortable by wearing slippers instead of being barefoot. It helps him to stay safe as slippers will prevent him from slipping form the wet floor and will protect him from catching bacteria by the germs that came of other feet. The grip allows him to have balance and be able to walk without being worried about slipping. Therefor slippers are the best suggestion for darnel.</a:t>
            </a:r>
          </a:p>
        </p:txBody>
      </p:sp>
    </p:spTree>
    <p:extLst>
      <p:ext uri="{BB962C8B-B14F-4D97-AF65-F5344CB8AC3E}">
        <p14:creationId xmlns:p14="http://schemas.microsoft.com/office/powerpoint/2010/main" val="38678330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1758BD-E830-AC6B-DB77-E18B9612F87B}"/>
              </a:ext>
            </a:extLst>
          </p:cNvPr>
          <p:cNvSpPr>
            <a:spLocks noGrp="1"/>
          </p:cNvSpPr>
          <p:nvPr>
            <p:ph type="title"/>
          </p:nvPr>
        </p:nvSpPr>
        <p:spPr>
          <a:xfrm>
            <a:off x="5725463" y="1510"/>
            <a:ext cx="5217172" cy="1158857"/>
          </a:xfrm>
        </p:spPr>
        <p:txBody>
          <a:bodyPr anchor="b">
            <a:normAutofit/>
          </a:bodyPr>
          <a:lstStyle/>
          <a:p>
            <a:r>
              <a:rPr lang="en-US" b="1" i="1" u="sng" dirty="0">
                <a:solidFill>
                  <a:schemeClr val="bg1"/>
                </a:solidFill>
              </a:rPr>
              <a:t>safety</a:t>
            </a:r>
          </a:p>
        </p:txBody>
      </p:sp>
      <p:pic>
        <p:nvPicPr>
          <p:cNvPr id="5" name="Picture 4" descr="Lifeguards · Parkwood Leisure">
            <a:extLst>
              <a:ext uri="{FF2B5EF4-FFF2-40B4-BE49-F238E27FC236}">
                <a16:creationId xmlns:a16="http://schemas.microsoft.com/office/drawing/2014/main" id="{7E18092D-3F1C-B278-A2C1-7F9F65CF55A8}"/>
              </a:ext>
            </a:extLst>
          </p:cNvPr>
          <p:cNvPicPr>
            <a:picLocks noChangeAspect="1"/>
          </p:cNvPicPr>
          <p:nvPr/>
        </p:nvPicPr>
        <p:blipFill>
          <a:blip r:embed="rId2"/>
          <a:srcRect l="26243" r="1" b="1"/>
          <a:stretch>
            <a:fillRect/>
          </a:stretch>
        </p:blipFill>
        <p:spPr>
          <a:xfrm>
            <a:off x="1526293" y="622338"/>
            <a:ext cx="2925741" cy="2647811"/>
          </a:xfrm>
          <a:prstGeom prst="rect">
            <a:avLst/>
          </a:prstGeom>
        </p:spPr>
      </p:pic>
      <p:grpSp>
        <p:nvGrpSpPr>
          <p:cNvPr id="190" name="Graphic 190">
            <a:extLst>
              <a:ext uri="{FF2B5EF4-FFF2-40B4-BE49-F238E27FC236}">
                <a16:creationId xmlns:a16="http://schemas.microsoft.com/office/drawing/2014/main" id="{A0AD230C-F2F1-4A9E-8B97-584473C0E67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8994" y="1420258"/>
            <a:ext cx="1598829" cy="531293"/>
            <a:chOff x="2504802" y="1755501"/>
            <a:chExt cx="1598829" cy="531293"/>
          </a:xfrm>
          <a:solidFill>
            <a:schemeClr val="bg1"/>
          </a:solidFill>
        </p:grpSpPr>
        <p:sp>
          <p:nvSpPr>
            <p:cNvPr id="13" name="Freeform: Shape 12">
              <a:extLst>
                <a:ext uri="{FF2B5EF4-FFF2-40B4-BE49-F238E27FC236}">
                  <a16:creationId xmlns:a16="http://schemas.microsoft.com/office/drawing/2014/main" id="{730434D9-2CD2-4FFE-AE02-D67B3FE059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a:p>
          </p:txBody>
        </p:sp>
        <p:sp>
          <p:nvSpPr>
            <p:cNvPr id="191" name="Freeform: Shape 190">
              <a:extLst>
                <a:ext uri="{FF2B5EF4-FFF2-40B4-BE49-F238E27FC236}">
                  <a16:creationId xmlns:a16="http://schemas.microsoft.com/office/drawing/2014/main" id="{44436E61-5829-49BD-A36C-155A102AD0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sp>
        <p:nvSpPr>
          <p:cNvPr id="192" name="Graphic 212">
            <a:extLst>
              <a:ext uri="{FF2B5EF4-FFF2-40B4-BE49-F238E27FC236}">
                <a16:creationId xmlns:a16="http://schemas.microsoft.com/office/drawing/2014/main" id="{FEED861F-CCB5-4C5C-B30B-A67DD2975A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1813" y="806650"/>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8" name="Graphic 212">
            <a:extLst>
              <a:ext uri="{FF2B5EF4-FFF2-40B4-BE49-F238E27FC236}">
                <a16:creationId xmlns:a16="http://schemas.microsoft.com/office/drawing/2014/main" id="{F77C4D01-899C-430C-B96D-4E85CD4BA1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1813" y="806650"/>
            <a:ext cx="932200" cy="932200"/>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pic>
        <p:nvPicPr>
          <p:cNvPr id="4" name="Picture 3" descr="The Role of Lifeguards in Ensuring Water Safety | Rivers Fitness">
            <a:extLst>
              <a:ext uri="{FF2B5EF4-FFF2-40B4-BE49-F238E27FC236}">
                <a16:creationId xmlns:a16="http://schemas.microsoft.com/office/drawing/2014/main" id="{DBCAD66F-C1FD-FB08-EFAF-A99A7E772053}"/>
              </a:ext>
            </a:extLst>
          </p:cNvPr>
          <p:cNvPicPr>
            <a:picLocks noChangeAspect="1"/>
          </p:cNvPicPr>
          <p:nvPr/>
        </p:nvPicPr>
        <p:blipFill>
          <a:blip r:embed="rId3"/>
          <a:srcRect t="15527" r="2" b="24065"/>
          <a:stretch>
            <a:fillRect/>
          </a:stretch>
        </p:blipFill>
        <p:spPr>
          <a:xfrm>
            <a:off x="1512172" y="3401999"/>
            <a:ext cx="2925741" cy="2647811"/>
          </a:xfrm>
          <a:prstGeom prst="rect">
            <a:avLst/>
          </a:prstGeom>
        </p:spPr>
      </p:pic>
      <p:sp>
        <p:nvSpPr>
          <p:cNvPr id="3" name="Content Placeholder 2">
            <a:extLst>
              <a:ext uri="{FF2B5EF4-FFF2-40B4-BE49-F238E27FC236}">
                <a16:creationId xmlns:a16="http://schemas.microsoft.com/office/drawing/2014/main" id="{4C720B00-2C3F-1B19-85CC-74470973D9A0}"/>
              </a:ext>
            </a:extLst>
          </p:cNvPr>
          <p:cNvSpPr>
            <a:spLocks noGrp="1"/>
          </p:cNvSpPr>
          <p:nvPr>
            <p:ph idx="1"/>
          </p:nvPr>
        </p:nvSpPr>
        <p:spPr>
          <a:xfrm>
            <a:off x="5725462" y="1421021"/>
            <a:ext cx="5693423" cy="4637088"/>
          </a:xfrm>
        </p:spPr>
        <p:txBody>
          <a:bodyPr vert="horz" lIns="91440" tIns="45720" rIns="91440" bIns="45720" rtlCol="0" anchor="t">
            <a:noAutofit/>
          </a:bodyPr>
          <a:lstStyle/>
          <a:p>
            <a:pPr marL="0" indent="0">
              <a:buNone/>
            </a:pPr>
            <a:r>
              <a:rPr lang="en-US" sz="1900" dirty="0">
                <a:solidFill>
                  <a:schemeClr val="bg1"/>
                </a:solidFill>
              </a:rPr>
              <a:t>To prevent injury darnel must follow key safety rules. One safety rule he must follow is to make sure a lifeguard is present when about to swim. This is important because he has inly start swimming as a beginner therefore, he isn't mastered in it and must have supervision for support at times. This rule will prevent him from getting injured and drowning s if he is having breathing problems when swimming, a safeguard must help him to prevent drowning and losing consciousness. Following this safety advice helps to ensure safety of darnel and him feeling safe when trying to swim as he knows someone will help him. Another safety rule he must follow is to warm up properly before entering the pool to prepare muscles. This is important because if he warms up, the blood will flow around the body therefore he won't get injured easily. This rule will prevent straining muscles and any injury. Following this safety advice helps to ensure safety and not injuring themselves and will prepare the muscles. </a:t>
            </a:r>
          </a:p>
        </p:txBody>
      </p:sp>
      <p:grpSp>
        <p:nvGrpSpPr>
          <p:cNvPr id="20" name="Graphic 4">
            <a:extLst>
              <a:ext uri="{FF2B5EF4-FFF2-40B4-BE49-F238E27FC236}">
                <a16:creationId xmlns:a16="http://schemas.microsoft.com/office/drawing/2014/main" id="{1184B901-2502-42F7-B6E1-13651AE05CD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38599" y="4912973"/>
            <a:ext cx="1443404" cy="1443428"/>
            <a:chOff x="5734037" y="3067039"/>
            <a:chExt cx="724483" cy="724489"/>
          </a:xfrm>
          <a:solidFill>
            <a:schemeClr val="bg1"/>
          </a:solidFill>
        </p:grpSpPr>
        <p:sp>
          <p:nvSpPr>
            <p:cNvPr id="21" name="Freeform: Shape 20">
              <a:extLst>
                <a:ext uri="{FF2B5EF4-FFF2-40B4-BE49-F238E27FC236}">
                  <a16:creationId xmlns:a16="http://schemas.microsoft.com/office/drawing/2014/main" id="{AD88793F-E99D-4934-BE32-3045302EE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067039"/>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D227D46B-1058-4251-A39F-9361D51D9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3" name="Freeform: Shape 22">
              <a:extLst>
                <a:ext uri="{FF2B5EF4-FFF2-40B4-BE49-F238E27FC236}">
                  <a16:creationId xmlns:a16="http://schemas.microsoft.com/office/drawing/2014/main" id="{46CC86CF-119A-4B45-BA2B-782707C2EB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F86D6694-09E2-4F0F-9847-F071D6E6F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5" name="Freeform: Shape 24">
              <a:extLst>
                <a:ext uri="{FF2B5EF4-FFF2-40B4-BE49-F238E27FC236}">
                  <a16:creationId xmlns:a16="http://schemas.microsoft.com/office/drawing/2014/main" id="{8C026A13-9FDF-437E-97FD-239BCA23CB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6" name="Freeform: Shape 25">
              <a:extLst>
                <a:ext uri="{FF2B5EF4-FFF2-40B4-BE49-F238E27FC236}">
                  <a16:creationId xmlns:a16="http://schemas.microsoft.com/office/drawing/2014/main" id="{5BCC789C-A5C7-4B13-AA57-CE3422F842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27" name="Freeform: Shape 26">
              <a:extLst>
                <a:ext uri="{FF2B5EF4-FFF2-40B4-BE49-F238E27FC236}">
                  <a16:creationId xmlns:a16="http://schemas.microsoft.com/office/drawing/2014/main" id="{E737D83C-FE40-4043-B578-93346B3A42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F762F7ED-C9CB-43B3-A6B4-788BF3A356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2628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29" name="Freeform: Shape 28">
              <a:extLst>
                <a:ext uri="{FF2B5EF4-FFF2-40B4-BE49-F238E27FC236}">
                  <a16:creationId xmlns:a16="http://schemas.microsoft.com/office/drawing/2014/main" id="{5BCE3537-0B60-49B0-B944-3394C6FAEB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2628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0" name="Freeform: Shape 29">
              <a:extLst>
                <a:ext uri="{FF2B5EF4-FFF2-40B4-BE49-F238E27FC236}">
                  <a16:creationId xmlns:a16="http://schemas.microsoft.com/office/drawing/2014/main" id="{2D63E2E2-7628-4D04-B402-95AF3E4D80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BE6AE619-C5D7-4384-8C9B-D7C20C072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C60D6249-EE14-48E8-A4D4-76C866D616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3" name="Freeform: Shape 32">
              <a:extLst>
                <a:ext uri="{FF2B5EF4-FFF2-40B4-BE49-F238E27FC236}">
                  <a16:creationId xmlns:a16="http://schemas.microsoft.com/office/drawing/2014/main" id="{C7F81F2F-CD18-4450-B0C3-DE18E95EEC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12628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E3E9DB61-5211-4057-8987-44288F162B1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2628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35" name="Freeform: Shape 34">
              <a:extLst>
                <a:ext uri="{FF2B5EF4-FFF2-40B4-BE49-F238E27FC236}">
                  <a16:creationId xmlns:a16="http://schemas.microsoft.com/office/drawing/2014/main" id="{7344F4FC-CCE7-43DF-93E8-7B59187FF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18543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36" name="Freeform: Shape 35">
              <a:extLst>
                <a:ext uri="{FF2B5EF4-FFF2-40B4-BE49-F238E27FC236}">
                  <a16:creationId xmlns:a16="http://schemas.microsoft.com/office/drawing/2014/main" id="{F3C9DBFF-F8A1-4CC0-83FB-F02095D0B7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37" name="Freeform: Shape 36">
              <a:extLst>
                <a:ext uri="{FF2B5EF4-FFF2-40B4-BE49-F238E27FC236}">
                  <a16:creationId xmlns:a16="http://schemas.microsoft.com/office/drawing/2014/main" id="{E8841E30-ED90-482C-8E83-15A3C62EE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8" name="Freeform: Shape 37">
              <a:extLst>
                <a:ext uri="{FF2B5EF4-FFF2-40B4-BE49-F238E27FC236}">
                  <a16:creationId xmlns:a16="http://schemas.microsoft.com/office/drawing/2014/main" id="{D4C36012-7833-44E5-AF6A-16F061AF62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39" name="Freeform: Shape 38">
              <a:extLst>
                <a:ext uri="{FF2B5EF4-FFF2-40B4-BE49-F238E27FC236}">
                  <a16:creationId xmlns:a16="http://schemas.microsoft.com/office/drawing/2014/main" id="{1A5FB616-644E-4AA6-A1A5-2A133FF5BE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0" name="Freeform: Shape 39">
              <a:extLst>
                <a:ext uri="{FF2B5EF4-FFF2-40B4-BE49-F238E27FC236}">
                  <a16:creationId xmlns:a16="http://schemas.microsoft.com/office/drawing/2014/main" id="{33788DEB-82C9-4FFD-BB7E-C4F79F0B06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18543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41" name="Freeform: Shape 40">
              <a:extLst>
                <a:ext uri="{FF2B5EF4-FFF2-40B4-BE49-F238E27FC236}">
                  <a16:creationId xmlns:a16="http://schemas.microsoft.com/office/drawing/2014/main" id="{36C7DC16-1C97-4F53-B990-41583AE249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18543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2B8B094C-797D-4970-B11A-56CB6D3BC0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24467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43" name="Freeform: Shape 42">
              <a:extLst>
                <a:ext uri="{FF2B5EF4-FFF2-40B4-BE49-F238E27FC236}">
                  <a16:creationId xmlns:a16="http://schemas.microsoft.com/office/drawing/2014/main" id="{5467AC8E-502F-4AD9-B8EC-7CF01ED116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244677"/>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4" name="Freeform: Shape 43">
              <a:extLst>
                <a:ext uri="{FF2B5EF4-FFF2-40B4-BE49-F238E27FC236}">
                  <a16:creationId xmlns:a16="http://schemas.microsoft.com/office/drawing/2014/main" id="{0664D7E8-21B8-4A54-A1D3-B741777B6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5" name="Freeform: Shape 44">
              <a:extLst>
                <a:ext uri="{FF2B5EF4-FFF2-40B4-BE49-F238E27FC236}">
                  <a16:creationId xmlns:a16="http://schemas.microsoft.com/office/drawing/2014/main" id="{1B41E89E-3098-490D-8BFD-1EAC178080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6" name="Freeform: Shape 45">
              <a:extLst>
                <a:ext uri="{FF2B5EF4-FFF2-40B4-BE49-F238E27FC236}">
                  <a16:creationId xmlns:a16="http://schemas.microsoft.com/office/drawing/2014/main" id="{E8C5C467-1C36-4754-9E4C-7E073A6D63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7" name="Freeform: Shape 46">
              <a:extLst>
                <a:ext uri="{FF2B5EF4-FFF2-40B4-BE49-F238E27FC236}">
                  <a16:creationId xmlns:a16="http://schemas.microsoft.com/office/drawing/2014/main" id="{1886416B-1EB8-4C63-98D3-2ED4C8AB67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24467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48" name="Freeform: Shape 47">
              <a:extLst>
                <a:ext uri="{FF2B5EF4-FFF2-40B4-BE49-F238E27FC236}">
                  <a16:creationId xmlns:a16="http://schemas.microsoft.com/office/drawing/2014/main" id="{887E7ABA-1C27-4ECB-A0F2-9F627CF13A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24467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49" name="Freeform: Shape 48">
              <a:extLst>
                <a:ext uri="{FF2B5EF4-FFF2-40B4-BE49-F238E27FC236}">
                  <a16:creationId xmlns:a16="http://schemas.microsoft.com/office/drawing/2014/main" id="{CB623774-F1A4-47BD-B3D0-731368FE9F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03829"/>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0" name="Freeform: Shape 49">
              <a:extLst>
                <a:ext uri="{FF2B5EF4-FFF2-40B4-BE49-F238E27FC236}">
                  <a16:creationId xmlns:a16="http://schemas.microsoft.com/office/drawing/2014/main" id="{DBCF3C89-4A49-4B99-9E61-9C393B4604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1" name="Freeform: Shape 50">
              <a:extLst>
                <a:ext uri="{FF2B5EF4-FFF2-40B4-BE49-F238E27FC236}">
                  <a16:creationId xmlns:a16="http://schemas.microsoft.com/office/drawing/2014/main" id="{ED6A8371-6F09-42D3-BFE7-C02DAF3340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2" name="Freeform: Shape 51">
              <a:extLst>
                <a:ext uri="{FF2B5EF4-FFF2-40B4-BE49-F238E27FC236}">
                  <a16:creationId xmlns:a16="http://schemas.microsoft.com/office/drawing/2014/main" id="{D59CB83F-3F7F-462F-B600-5E7146BA75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3" name="Freeform: Shape 52">
              <a:extLst>
                <a:ext uri="{FF2B5EF4-FFF2-40B4-BE49-F238E27FC236}">
                  <a16:creationId xmlns:a16="http://schemas.microsoft.com/office/drawing/2014/main" id="{179CD358-A896-4293-98D8-73B646120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4" name="Freeform: Shape 53">
              <a:extLst>
                <a:ext uri="{FF2B5EF4-FFF2-40B4-BE49-F238E27FC236}">
                  <a16:creationId xmlns:a16="http://schemas.microsoft.com/office/drawing/2014/main" id="{73054398-60F8-4F9B-8159-56E8437EF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03829"/>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5" name="Freeform: Shape 54">
              <a:extLst>
                <a:ext uri="{FF2B5EF4-FFF2-40B4-BE49-F238E27FC236}">
                  <a16:creationId xmlns:a16="http://schemas.microsoft.com/office/drawing/2014/main" id="{350BA358-E733-457F-A3B6-DEDA2D1AEC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56" name="Freeform: Shape 55">
              <a:extLst>
                <a:ext uri="{FF2B5EF4-FFF2-40B4-BE49-F238E27FC236}">
                  <a16:creationId xmlns:a16="http://schemas.microsoft.com/office/drawing/2014/main" id="{10FDD4AE-5D4F-4151-9A77-FAEDE47B96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363074"/>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F4F80DDF-0EF5-4387-958B-A97581EF8B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C0F3EFA1-B891-46DA-933A-4F4D0C1D0D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59" name="Freeform: Shape 58">
              <a:extLst>
                <a:ext uri="{FF2B5EF4-FFF2-40B4-BE49-F238E27FC236}">
                  <a16:creationId xmlns:a16="http://schemas.microsoft.com/office/drawing/2014/main" id="{1711F210-A3FF-4CF2-AA5D-49BBAFBB35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0" name="Freeform: Shape 59">
              <a:extLst>
                <a:ext uri="{FF2B5EF4-FFF2-40B4-BE49-F238E27FC236}">
                  <a16:creationId xmlns:a16="http://schemas.microsoft.com/office/drawing/2014/main" id="{0A4882AE-036C-4D19-BB4E-EECFFAE3EB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1" name="Freeform: Shape 60">
              <a:extLst>
                <a:ext uri="{FF2B5EF4-FFF2-40B4-BE49-F238E27FC236}">
                  <a16:creationId xmlns:a16="http://schemas.microsoft.com/office/drawing/2014/main" id="{BA6F9AC5-05EA-41B4-B2F3-D2AD9614CB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363074"/>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2" name="Freeform: Shape 61">
              <a:extLst>
                <a:ext uri="{FF2B5EF4-FFF2-40B4-BE49-F238E27FC236}">
                  <a16:creationId xmlns:a16="http://schemas.microsoft.com/office/drawing/2014/main" id="{2151E501-586A-4259-A46B-9C82159A74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63" name="Freeform: Shape 62">
              <a:extLst>
                <a:ext uri="{FF2B5EF4-FFF2-40B4-BE49-F238E27FC236}">
                  <a16:creationId xmlns:a16="http://schemas.microsoft.com/office/drawing/2014/main" id="{155219E5-BDDF-419A-B20F-719CC3D63E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222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B2498AB5-440A-4DA7-B709-6BBE83E14D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6A509E5B-EB47-4D17-B66B-00000E289A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6" name="Freeform: Shape 65">
              <a:extLst>
                <a:ext uri="{FF2B5EF4-FFF2-40B4-BE49-F238E27FC236}">
                  <a16:creationId xmlns:a16="http://schemas.microsoft.com/office/drawing/2014/main" id="{1C563AD2-2231-4A45-8533-7F162D99957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7" name="Freeform: Shape 66">
              <a:extLst>
                <a:ext uri="{FF2B5EF4-FFF2-40B4-BE49-F238E27FC236}">
                  <a16:creationId xmlns:a16="http://schemas.microsoft.com/office/drawing/2014/main" id="{B59B6894-D66A-4C55-AC77-313AAC3C1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8" name="Freeform: Shape 67">
              <a:extLst>
                <a:ext uri="{FF2B5EF4-FFF2-40B4-BE49-F238E27FC236}">
                  <a16:creationId xmlns:a16="http://schemas.microsoft.com/office/drawing/2014/main" id="{C31484FA-4EC8-4615-8E01-6F843BFB2B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4222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69" name="Freeform: Shape 68">
              <a:extLst>
                <a:ext uri="{FF2B5EF4-FFF2-40B4-BE49-F238E27FC236}">
                  <a16:creationId xmlns:a16="http://schemas.microsoft.com/office/drawing/2014/main" id="{F3DF5265-CD38-4DAA-BEEB-4AEE3646E4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4B70D584-4897-4BD4-A7D9-EE0341AE0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067039"/>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B89EE42F-1FF5-41F9-897F-3EBF7D124F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98A9E84C-712D-440F-9E49-8D998C247E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067039"/>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73" name="Freeform: Shape 72">
              <a:extLst>
                <a:ext uri="{FF2B5EF4-FFF2-40B4-BE49-F238E27FC236}">
                  <a16:creationId xmlns:a16="http://schemas.microsoft.com/office/drawing/2014/main" id="{3C135AC6-2CAB-4DCC-8717-74963491C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74" name="Freeform: Shape 73">
              <a:extLst>
                <a:ext uri="{FF2B5EF4-FFF2-40B4-BE49-F238E27FC236}">
                  <a16:creationId xmlns:a16="http://schemas.microsoft.com/office/drawing/2014/main" id="{238100A4-9D21-4283-B22C-2DFC19ACEA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39DE80AD-8138-4977-ACF4-A760A74FD9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06703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76" name="Freeform: Shape 75">
              <a:extLst>
                <a:ext uri="{FF2B5EF4-FFF2-40B4-BE49-F238E27FC236}">
                  <a16:creationId xmlns:a16="http://schemas.microsoft.com/office/drawing/2014/main" id="{1B603A1D-520C-4248-B3AF-A6576BE741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2628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0804202A-6406-4928-B315-5B77DE2EE5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6E227203-EC63-4E0E-94E4-1BD995AD86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2628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3B301A5E-419D-447A-A864-586F78320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3AD8D7E1-B7CE-4913-A223-566B3B582A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2628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89E65440-0DC7-47C7-AEC6-AF592082F3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2628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334A0477-AC62-460E-8DF5-83B40AB9B0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185433"/>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77122425-98E2-4536-9F31-F0B7D9BD3C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F81D1B41-2171-4C76-AF7E-4BF1C6F111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185433"/>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85" name="Freeform: Shape 84">
              <a:extLst>
                <a:ext uri="{FF2B5EF4-FFF2-40B4-BE49-F238E27FC236}">
                  <a16:creationId xmlns:a16="http://schemas.microsoft.com/office/drawing/2014/main" id="{2E42F748-E2AD-451F-B2BF-7B386A943A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86" name="Freeform: Shape 85">
              <a:extLst>
                <a:ext uri="{FF2B5EF4-FFF2-40B4-BE49-F238E27FC236}">
                  <a16:creationId xmlns:a16="http://schemas.microsoft.com/office/drawing/2014/main" id="{E1532B74-E439-40A7-A473-CB6407D952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1854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5A7F2BF3-54AE-4669-93D3-926195FE5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18543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88" name="Freeform: Shape 87">
              <a:extLst>
                <a:ext uri="{FF2B5EF4-FFF2-40B4-BE49-F238E27FC236}">
                  <a16:creationId xmlns:a16="http://schemas.microsoft.com/office/drawing/2014/main" id="{191CF669-2D21-4580-AAEF-B28B7E50F5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244676"/>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89" name="Freeform: Shape 88">
              <a:extLst>
                <a:ext uri="{FF2B5EF4-FFF2-40B4-BE49-F238E27FC236}">
                  <a16:creationId xmlns:a16="http://schemas.microsoft.com/office/drawing/2014/main" id="{A7FBBF91-F322-43A1-A605-A69402A095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0" name="Freeform: Shape 89">
              <a:extLst>
                <a:ext uri="{FF2B5EF4-FFF2-40B4-BE49-F238E27FC236}">
                  <a16:creationId xmlns:a16="http://schemas.microsoft.com/office/drawing/2014/main" id="{438D4E36-1F7F-48D0-9882-91CA3E6550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244676"/>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91" name="Freeform: Shape 90">
              <a:extLst>
                <a:ext uri="{FF2B5EF4-FFF2-40B4-BE49-F238E27FC236}">
                  <a16:creationId xmlns:a16="http://schemas.microsoft.com/office/drawing/2014/main" id="{ABA39927-855E-4C3E-96FB-3910D01D61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92" name="Freeform: Shape 91">
              <a:extLst>
                <a:ext uri="{FF2B5EF4-FFF2-40B4-BE49-F238E27FC236}">
                  <a16:creationId xmlns:a16="http://schemas.microsoft.com/office/drawing/2014/main" id="{491BC796-66FF-47E5-AC45-F33EC46100C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244676"/>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93" name="Freeform: Shape 92">
              <a:extLst>
                <a:ext uri="{FF2B5EF4-FFF2-40B4-BE49-F238E27FC236}">
                  <a16:creationId xmlns:a16="http://schemas.microsoft.com/office/drawing/2014/main" id="{F1EE308C-6C13-43C4-A4F5-A0C4F272B2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2446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4" name="Freeform: Shape 93">
              <a:extLst>
                <a:ext uri="{FF2B5EF4-FFF2-40B4-BE49-F238E27FC236}">
                  <a16:creationId xmlns:a16="http://schemas.microsoft.com/office/drawing/2014/main" id="{00D7BEDD-9DE0-4325-A634-AB0E259269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0382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5" name="Freeform: Shape 94">
              <a:extLst>
                <a:ext uri="{FF2B5EF4-FFF2-40B4-BE49-F238E27FC236}">
                  <a16:creationId xmlns:a16="http://schemas.microsoft.com/office/drawing/2014/main" id="{11D1B3D7-CE9E-42CA-B32D-A0C201E392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6" name="Freeform: Shape 95">
              <a:extLst>
                <a:ext uri="{FF2B5EF4-FFF2-40B4-BE49-F238E27FC236}">
                  <a16:creationId xmlns:a16="http://schemas.microsoft.com/office/drawing/2014/main" id="{0E2128CE-1AA6-4A04-8267-A1B6AF2EB64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0382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BEAC7405-BE09-424F-BC52-A4A597F95E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78C19306-1DB5-4161-8617-9003A7367A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D2CD845E-9F6E-47ED-9A94-B58F8DB9F1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0382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0" name="Freeform: Shape 99">
              <a:extLst>
                <a:ext uri="{FF2B5EF4-FFF2-40B4-BE49-F238E27FC236}">
                  <a16:creationId xmlns:a16="http://schemas.microsoft.com/office/drawing/2014/main" id="{96164C07-3CE0-4DE9-ADBA-E5BCF97332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36307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1" name="Freeform: Shape 100">
              <a:extLst>
                <a:ext uri="{FF2B5EF4-FFF2-40B4-BE49-F238E27FC236}">
                  <a16:creationId xmlns:a16="http://schemas.microsoft.com/office/drawing/2014/main" id="{2D8763AD-BAC5-4D8C-B291-1C3713EE2A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2" name="Freeform: Shape 101">
              <a:extLst>
                <a:ext uri="{FF2B5EF4-FFF2-40B4-BE49-F238E27FC236}">
                  <a16:creationId xmlns:a16="http://schemas.microsoft.com/office/drawing/2014/main" id="{0A568591-52C9-4BBD-8BEA-6E788C0BF1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363072"/>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03" name="Freeform: Shape 102">
              <a:extLst>
                <a:ext uri="{FF2B5EF4-FFF2-40B4-BE49-F238E27FC236}">
                  <a16:creationId xmlns:a16="http://schemas.microsoft.com/office/drawing/2014/main" id="{A8BBBC57-48DC-4DE2-9919-3D37EB90A6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04" name="Freeform: Shape 103">
              <a:extLst>
                <a:ext uri="{FF2B5EF4-FFF2-40B4-BE49-F238E27FC236}">
                  <a16:creationId xmlns:a16="http://schemas.microsoft.com/office/drawing/2014/main" id="{B894C3FA-F077-4C23-B592-08FE0EDB65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36307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05" name="Freeform: Shape 104">
              <a:extLst>
                <a:ext uri="{FF2B5EF4-FFF2-40B4-BE49-F238E27FC236}">
                  <a16:creationId xmlns:a16="http://schemas.microsoft.com/office/drawing/2014/main" id="{6C25930A-33A9-4793-8EC8-CDFAE240A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363074"/>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6" name="Freeform: Shape 105">
              <a:extLst>
                <a:ext uri="{FF2B5EF4-FFF2-40B4-BE49-F238E27FC236}">
                  <a16:creationId xmlns:a16="http://schemas.microsoft.com/office/drawing/2014/main" id="{210B92D1-1C5A-45E6-BE34-8447A9179A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69" y="34222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7" name="Freeform: Shape 106">
              <a:extLst>
                <a:ext uri="{FF2B5EF4-FFF2-40B4-BE49-F238E27FC236}">
                  <a16:creationId xmlns:a16="http://schemas.microsoft.com/office/drawing/2014/main" id="{81D8896F-81C6-4F10-A13F-4307E35A46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08" name="Freeform: Shape 107">
              <a:extLst>
                <a:ext uri="{FF2B5EF4-FFF2-40B4-BE49-F238E27FC236}">
                  <a16:creationId xmlns:a16="http://schemas.microsoft.com/office/drawing/2014/main" id="{4F03213F-A82D-4FC4-BBFF-69F9C4482E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5" y="3422225"/>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09" name="Freeform: Shape 108">
              <a:extLst>
                <a:ext uri="{FF2B5EF4-FFF2-40B4-BE49-F238E27FC236}">
                  <a16:creationId xmlns:a16="http://schemas.microsoft.com/office/drawing/2014/main" id="{610F9612-8DBC-4889-BF7C-74D4005A9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14"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0" name="Freeform: Shape 109">
              <a:extLst>
                <a:ext uri="{FF2B5EF4-FFF2-40B4-BE49-F238E27FC236}">
                  <a16:creationId xmlns:a16="http://schemas.microsoft.com/office/drawing/2014/main" id="{46442812-97CF-4BD0-AB8A-58E6060A1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0" y="34222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11" name="Freeform: Shape 110">
              <a:extLst>
                <a:ext uri="{FF2B5EF4-FFF2-40B4-BE49-F238E27FC236}">
                  <a16:creationId xmlns:a16="http://schemas.microsoft.com/office/drawing/2014/main" id="{184D774A-5C6A-456C-AE90-26D2E27007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0" y="34222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12" name="Freeform: Shape 111">
              <a:extLst>
                <a:ext uri="{FF2B5EF4-FFF2-40B4-BE49-F238E27FC236}">
                  <a16:creationId xmlns:a16="http://schemas.microsoft.com/office/drawing/2014/main" id="{CD7C9483-2BF2-4E4F-BD15-58F7EC10A9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481374"/>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a:p>
          </p:txBody>
        </p:sp>
        <p:sp>
          <p:nvSpPr>
            <p:cNvPr id="113" name="Freeform: Shape 112">
              <a:extLst>
                <a:ext uri="{FF2B5EF4-FFF2-40B4-BE49-F238E27FC236}">
                  <a16:creationId xmlns:a16="http://schemas.microsoft.com/office/drawing/2014/main" id="{AA00AA30-5552-4EBE-BE1A-2FCFE86B0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4" name="Freeform: Shape 113">
              <a:extLst>
                <a:ext uri="{FF2B5EF4-FFF2-40B4-BE49-F238E27FC236}">
                  <a16:creationId xmlns:a16="http://schemas.microsoft.com/office/drawing/2014/main" id="{6551D11E-EFAE-4045-8123-48BF3F9F7E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5" name="Freeform: Shape 114">
              <a:extLst>
                <a:ext uri="{FF2B5EF4-FFF2-40B4-BE49-F238E27FC236}">
                  <a16:creationId xmlns:a16="http://schemas.microsoft.com/office/drawing/2014/main" id="{0E626591-A65E-46D1-9BC5-0696D3A6B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6" name="Freeform: Shape 115">
              <a:extLst>
                <a:ext uri="{FF2B5EF4-FFF2-40B4-BE49-F238E27FC236}">
                  <a16:creationId xmlns:a16="http://schemas.microsoft.com/office/drawing/2014/main" id="{57995A8B-1A24-40F3-AB16-ACBD669AB8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7" name="Freeform: Shape 116">
              <a:extLst>
                <a:ext uri="{FF2B5EF4-FFF2-40B4-BE49-F238E27FC236}">
                  <a16:creationId xmlns:a16="http://schemas.microsoft.com/office/drawing/2014/main" id="{EB21FF23-D68F-49C6-B2FC-E7557D53B2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481374"/>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18" name="Freeform: Shape 117">
              <a:extLst>
                <a:ext uri="{FF2B5EF4-FFF2-40B4-BE49-F238E27FC236}">
                  <a16:creationId xmlns:a16="http://schemas.microsoft.com/office/drawing/2014/main" id="{807EF2FE-2E53-4DA9-B75B-EB9BC6059F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19" name="Freeform: Shape 118">
              <a:extLst>
                <a:ext uri="{FF2B5EF4-FFF2-40B4-BE49-F238E27FC236}">
                  <a16:creationId xmlns:a16="http://schemas.microsoft.com/office/drawing/2014/main" id="{C283410F-AC2F-4284-9584-D62D084B527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4062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0" name="Freeform: Shape 119">
              <a:extLst>
                <a:ext uri="{FF2B5EF4-FFF2-40B4-BE49-F238E27FC236}">
                  <a16:creationId xmlns:a16="http://schemas.microsoft.com/office/drawing/2014/main" id="{6A1D2921-7CFF-4451-82C7-DDB96E74BE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1" name="Freeform: Shape 120">
              <a:extLst>
                <a:ext uri="{FF2B5EF4-FFF2-40B4-BE49-F238E27FC236}">
                  <a16:creationId xmlns:a16="http://schemas.microsoft.com/office/drawing/2014/main" id="{120A7506-F2CF-41E4-A73E-739108654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2" name="Freeform: Shape 121">
              <a:extLst>
                <a:ext uri="{FF2B5EF4-FFF2-40B4-BE49-F238E27FC236}">
                  <a16:creationId xmlns:a16="http://schemas.microsoft.com/office/drawing/2014/main" id="{20375791-8017-43D6-AB49-D44B9545CA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3" name="Freeform: Shape 122">
              <a:extLst>
                <a:ext uri="{FF2B5EF4-FFF2-40B4-BE49-F238E27FC236}">
                  <a16:creationId xmlns:a16="http://schemas.microsoft.com/office/drawing/2014/main" id="{FB4A3C1C-1450-4E3D-9F32-8DFDFFE337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4" name="Freeform: Shape 123">
              <a:extLst>
                <a:ext uri="{FF2B5EF4-FFF2-40B4-BE49-F238E27FC236}">
                  <a16:creationId xmlns:a16="http://schemas.microsoft.com/office/drawing/2014/main" id="{2085DBDF-1063-49D6-B696-640EA6DD8D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540620"/>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25" name="Freeform: Shape 124">
              <a:extLst>
                <a:ext uri="{FF2B5EF4-FFF2-40B4-BE49-F238E27FC236}">
                  <a16:creationId xmlns:a16="http://schemas.microsoft.com/office/drawing/2014/main" id="{5E18E380-E552-4675-BBD2-38FF8FA395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4062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6" name="Freeform: Shape 125">
              <a:extLst>
                <a:ext uri="{FF2B5EF4-FFF2-40B4-BE49-F238E27FC236}">
                  <a16:creationId xmlns:a16="http://schemas.microsoft.com/office/drawing/2014/main" id="{A7A5BEB3-C0FA-42E7-9117-EDE8539EB5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8" y="359977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27" name="Freeform: Shape 126">
              <a:extLst>
                <a:ext uri="{FF2B5EF4-FFF2-40B4-BE49-F238E27FC236}">
                  <a16:creationId xmlns:a16="http://schemas.microsoft.com/office/drawing/2014/main" id="{3A2F4397-C7F2-44F5-9537-FBE540437D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3" y="359977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8" name="Freeform: Shape 127">
              <a:extLst>
                <a:ext uri="{FF2B5EF4-FFF2-40B4-BE49-F238E27FC236}">
                  <a16:creationId xmlns:a16="http://schemas.microsoft.com/office/drawing/2014/main" id="{14F258C5-A1D8-4A24-8D5E-2910DF6EBC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3"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29" name="Freeform: Shape 128">
              <a:extLst>
                <a:ext uri="{FF2B5EF4-FFF2-40B4-BE49-F238E27FC236}">
                  <a16:creationId xmlns:a16="http://schemas.microsoft.com/office/drawing/2014/main" id="{ABE4F60F-94C0-4E0F-87DC-375FB4D81D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0" name="Freeform: Shape 129">
              <a:extLst>
                <a:ext uri="{FF2B5EF4-FFF2-40B4-BE49-F238E27FC236}">
                  <a16:creationId xmlns:a16="http://schemas.microsoft.com/office/drawing/2014/main" id="{86F61EC7-1295-414F-B78A-4D860D604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1" name="Freeform: Shape 130">
              <a:extLst>
                <a:ext uri="{FF2B5EF4-FFF2-40B4-BE49-F238E27FC236}">
                  <a16:creationId xmlns:a16="http://schemas.microsoft.com/office/drawing/2014/main" id="{BDE79F0E-5EF9-45E6-889D-AD68EE0A7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599770"/>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2" name="Freeform: Shape 131">
              <a:extLst>
                <a:ext uri="{FF2B5EF4-FFF2-40B4-BE49-F238E27FC236}">
                  <a16:creationId xmlns:a16="http://schemas.microsoft.com/office/drawing/2014/main" id="{26CAB8C2-9385-4E9B-84FE-17216134B4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59977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3" name="Freeform: Shape 132">
              <a:extLst>
                <a:ext uri="{FF2B5EF4-FFF2-40B4-BE49-F238E27FC236}">
                  <a16:creationId xmlns:a16="http://schemas.microsoft.com/office/drawing/2014/main" id="{3F553870-294B-4CAA-9BED-743A21E10B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7" y="3659014"/>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34" name="Freeform: Shape 133">
              <a:extLst>
                <a:ext uri="{FF2B5EF4-FFF2-40B4-BE49-F238E27FC236}">
                  <a16:creationId xmlns:a16="http://schemas.microsoft.com/office/drawing/2014/main" id="{8ADEDC40-D8F0-4313-B7F4-93ED77A7A49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2" y="3659014"/>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5" name="Freeform: Shape 134">
              <a:extLst>
                <a:ext uri="{FF2B5EF4-FFF2-40B4-BE49-F238E27FC236}">
                  <a16:creationId xmlns:a16="http://schemas.microsoft.com/office/drawing/2014/main" id="{24E7D39B-5532-41C6-8111-63A7C788F4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2"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6" name="Freeform: Shape 135">
              <a:extLst>
                <a:ext uri="{FF2B5EF4-FFF2-40B4-BE49-F238E27FC236}">
                  <a16:creationId xmlns:a16="http://schemas.microsoft.com/office/drawing/2014/main" id="{5A0562BA-738B-4844-BA9A-BF0846E3FE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7" name="Freeform: Shape 136">
              <a:extLst>
                <a:ext uri="{FF2B5EF4-FFF2-40B4-BE49-F238E27FC236}">
                  <a16:creationId xmlns:a16="http://schemas.microsoft.com/office/drawing/2014/main" id="{581DE754-2346-4952-A2A5-0226EF158C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8"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8" name="Freeform: Shape 137">
              <a:extLst>
                <a:ext uri="{FF2B5EF4-FFF2-40B4-BE49-F238E27FC236}">
                  <a16:creationId xmlns:a16="http://schemas.microsoft.com/office/drawing/2014/main" id="{FED80020-2957-45DA-AF30-35F3EAEDAE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3" y="3659014"/>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39" name="Freeform: Shape 138">
              <a:extLst>
                <a:ext uri="{FF2B5EF4-FFF2-40B4-BE49-F238E27FC236}">
                  <a16:creationId xmlns:a16="http://schemas.microsoft.com/office/drawing/2014/main" id="{0E923126-A2FF-4172-81F5-721C496482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4" y="365901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0" name="Freeform: Shape 139">
              <a:extLst>
                <a:ext uri="{FF2B5EF4-FFF2-40B4-BE49-F238E27FC236}">
                  <a16:creationId xmlns:a16="http://schemas.microsoft.com/office/drawing/2014/main" id="{65C8C68F-0273-4B8E-9FD5-6E4F5E1716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39" y="371816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1" name="Freeform: Shape 140">
              <a:extLst>
                <a:ext uri="{FF2B5EF4-FFF2-40B4-BE49-F238E27FC236}">
                  <a16:creationId xmlns:a16="http://schemas.microsoft.com/office/drawing/2014/main" id="{22AEE008-8531-4A26-AD8A-47E0D9C391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4" y="371816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2" name="Freeform: Shape 141">
              <a:extLst>
                <a:ext uri="{FF2B5EF4-FFF2-40B4-BE49-F238E27FC236}">
                  <a16:creationId xmlns:a16="http://schemas.microsoft.com/office/drawing/2014/main" id="{CF2A62EB-4037-469E-A6BE-CCE8BB74AE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4"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3" name="Freeform: Shape 142">
              <a:extLst>
                <a:ext uri="{FF2B5EF4-FFF2-40B4-BE49-F238E27FC236}">
                  <a16:creationId xmlns:a16="http://schemas.microsoft.com/office/drawing/2014/main" id="{9DF7AC2B-B55E-43DA-929C-5F5963D2F0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7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4" name="Freeform: Shape 143">
              <a:extLst>
                <a:ext uri="{FF2B5EF4-FFF2-40B4-BE49-F238E27FC236}">
                  <a16:creationId xmlns:a16="http://schemas.microsoft.com/office/drawing/2014/main" id="{20C65E55-823D-4DAD-9245-85204B9E60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29"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5" name="Freeform: Shape 144">
              <a:extLst>
                <a:ext uri="{FF2B5EF4-FFF2-40B4-BE49-F238E27FC236}">
                  <a16:creationId xmlns:a16="http://schemas.microsoft.com/office/drawing/2014/main" id="{11D02822-B081-4809-AE14-B815E1304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74" y="371816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6" name="Freeform: Shape 145">
              <a:extLst>
                <a:ext uri="{FF2B5EF4-FFF2-40B4-BE49-F238E27FC236}">
                  <a16:creationId xmlns:a16="http://schemas.microsoft.com/office/drawing/2014/main" id="{6F57C050-3FE5-43E5-BBC1-3833A06C6E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25" y="371816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47" name="Freeform: Shape 146">
              <a:extLst>
                <a:ext uri="{FF2B5EF4-FFF2-40B4-BE49-F238E27FC236}">
                  <a16:creationId xmlns:a16="http://schemas.microsoft.com/office/drawing/2014/main" id="{2C1BCBF3-63E4-4905-80C1-77ADD585BF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40" y="3777410"/>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a:p>
          </p:txBody>
        </p:sp>
        <p:sp>
          <p:nvSpPr>
            <p:cNvPr id="148" name="Freeform: Shape 147">
              <a:extLst>
                <a:ext uri="{FF2B5EF4-FFF2-40B4-BE49-F238E27FC236}">
                  <a16:creationId xmlns:a16="http://schemas.microsoft.com/office/drawing/2014/main" id="{547E5F4B-9F8F-45D7-8061-F8BE9686BA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85"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49" name="Freeform: Shape 148">
              <a:extLst>
                <a:ext uri="{FF2B5EF4-FFF2-40B4-BE49-F238E27FC236}">
                  <a16:creationId xmlns:a16="http://schemas.microsoft.com/office/drawing/2014/main" id="{D727A4EA-54D7-4C09-ADD3-426B2D4929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36"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0" name="Freeform: Shape 149">
              <a:extLst>
                <a:ext uri="{FF2B5EF4-FFF2-40B4-BE49-F238E27FC236}">
                  <a16:creationId xmlns:a16="http://schemas.microsoft.com/office/drawing/2014/main" id="{8BE8742F-6925-4467-BDE2-04293902B8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83"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1" name="Freeform: Shape 150">
              <a:extLst>
                <a:ext uri="{FF2B5EF4-FFF2-40B4-BE49-F238E27FC236}">
                  <a16:creationId xmlns:a16="http://schemas.microsoft.com/office/drawing/2014/main" id="{DBA6F7B0-490F-4AB1-B90A-0FC04A2942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35"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2" name="Freeform: Shape 151">
              <a:extLst>
                <a:ext uri="{FF2B5EF4-FFF2-40B4-BE49-F238E27FC236}">
                  <a16:creationId xmlns:a16="http://schemas.microsoft.com/office/drawing/2014/main" id="{A838C6CF-5117-4E96-AC86-63472B56FA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82" y="377741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53" name="Freeform: Shape 152">
              <a:extLst>
                <a:ext uri="{FF2B5EF4-FFF2-40B4-BE49-F238E27FC236}">
                  <a16:creationId xmlns:a16="http://schemas.microsoft.com/office/drawing/2014/main" id="{FAC9328B-117B-4AEB-99DF-5654E2F9D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31" y="377740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54" name="Freeform: Shape 153">
              <a:extLst>
                <a:ext uri="{FF2B5EF4-FFF2-40B4-BE49-F238E27FC236}">
                  <a16:creationId xmlns:a16="http://schemas.microsoft.com/office/drawing/2014/main" id="{A55C5EAF-BAAA-40C5-8911-9FBC412794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481374"/>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5" name="Freeform: Shape 154">
              <a:extLst>
                <a:ext uri="{FF2B5EF4-FFF2-40B4-BE49-F238E27FC236}">
                  <a16:creationId xmlns:a16="http://schemas.microsoft.com/office/drawing/2014/main" id="{84E6C132-665D-4532-BE05-648B18EEF7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6" name="Freeform: Shape 155">
              <a:extLst>
                <a:ext uri="{FF2B5EF4-FFF2-40B4-BE49-F238E27FC236}">
                  <a16:creationId xmlns:a16="http://schemas.microsoft.com/office/drawing/2014/main" id="{59EF90CA-CF64-4B01-8FC6-2C001AA29D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481374"/>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a:p>
          </p:txBody>
        </p:sp>
        <p:sp>
          <p:nvSpPr>
            <p:cNvPr id="157" name="Freeform: Shape 156">
              <a:extLst>
                <a:ext uri="{FF2B5EF4-FFF2-40B4-BE49-F238E27FC236}">
                  <a16:creationId xmlns:a16="http://schemas.microsoft.com/office/drawing/2014/main" id="{58352722-95E6-43E3-AA93-9416AB98F4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a:p>
          </p:txBody>
        </p:sp>
        <p:sp>
          <p:nvSpPr>
            <p:cNvPr id="158" name="Freeform: Shape 157">
              <a:extLst>
                <a:ext uri="{FF2B5EF4-FFF2-40B4-BE49-F238E27FC236}">
                  <a16:creationId xmlns:a16="http://schemas.microsoft.com/office/drawing/2014/main" id="{9BABFDBB-2E47-4AD3-8EC4-C580E97133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481374"/>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a:p>
          </p:txBody>
        </p:sp>
        <p:sp>
          <p:nvSpPr>
            <p:cNvPr id="159" name="Freeform: Shape 158">
              <a:extLst>
                <a:ext uri="{FF2B5EF4-FFF2-40B4-BE49-F238E27FC236}">
                  <a16:creationId xmlns:a16="http://schemas.microsoft.com/office/drawing/2014/main" id="{8CBCBD1B-CE75-446E-B1E9-86E838AFD5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481373"/>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a:p>
          </p:txBody>
        </p:sp>
        <p:sp>
          <p:nvSpPr>
            <p:cNvPr id="160" name="Freeform: Shape 159">
              <a:extLst>
                <a:ext uri="{FF2B5EF4-FFF2-40B4-BE49-F238E27FC236}">
                  <a16:creationId xmlns:a16="http://schemas.microsoft.com/office/drawing/2014/main" id="{53EE8C76-5CE4-4E6D-A34D-342E0F752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4062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1" name="Freeform: Shape 160">
              <a:extLst>
                <a:ext uri="{FF2B5EF4-FFF2-40B4-BE49-F238E27FC236}">
                  <a16:creationId xmlns:a16="http://schemas.microsoft.com/office/drawing/2014/main" id="{F079374E-A4E3-4516-ACBA-4B392A6543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4062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2" name="Freeform: Shape 161">
              <a:extLst>
                <a:ext uri="{FF2B5EF4-FFF2-40B4-BE49-F238E27FC236}">
                  <a16:creationId xmlns:a16="http://schemas.microsoft.com/office/drawing/2014/main" id="{8165A7C6-907C-4B71-A9E3-58EC3F28BE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406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3" name="Freeform: Shape 162">
              <a:extLst>
                <a:ext uri="{FF2B5EF4-FFF2-40B4-BE49-F238E27FC236}">
                  <a16:creationId xmlns:a16="http://schemas.microsoft.com/office/drawing/2014/main" id="{48386427-C9A8-4E81-BF4B-450FFF8BA5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4062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4" name="Freeform: Shape 163">
              <a:extLst>
                <a:ext uri="{FF2B5EF4-FFF2-40B4-BE49-F238E27FC236}">
                  <a16:creationId xmlns:a16="http://schemas.microsoft.com/office/drawing/2014/main" id="{A54D4E37-213B-43B7-932B-BDFB6575EB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406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65" name="Freeform: Shape 164">
              <a:extLst>
                <a:ext uri="{FF2B5EF4-FFF2-40B4-BE49-F238E27FC236}">
                  <a16:creationId xmlns:a16="http://schemas.microsoft.com/office/drawing/2014/main" id="{BCE5BE09-518D-4D74-AA7D-28181B146D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40631"/>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a:p>
          </p:txBody>
        </p:sp>
        <p:sp>
          <p:nvSpPr>
            <p:cNvPr id="166" name="Freeform: Shape 165">
              <a:extLst>
                <a:ext uri="{FF2B5EF4-FFF2-40B4-BE49-F238E27FC236}">
                  <a16:creationId xmlns:a16="http://schemas.microsoft.com/office/drawing/2014/main" id="{5D3C5F47-2854-46C9-BDF7-CEA0606E36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5997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7" name="Freeform: Shape 166">
              <a:extLst>
                <a:ext uri="{FF2B5EF4-FFF2-40B4-BE49-F238E27FC236}">
                  <a16:creationId xmlns:a16="http://schemas.microsoft.com/office/drawing/2014/main" id="{7A7F5432-BDFB-4311-A4A2-E1C0318DAE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68" name="Freeform: Shape 167">
              <a:extLst>
                <a:ext uri="{FF2B5EF4-FFF2-40B4-BE49-F238E27FC236}">
                  <a16:creationId xmlns:a16="http://schemas.microsoft.com/office/drawing/2014/main" id="{5AF4A34E-1587-4319-9DDC-1C5DE43B3D9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5997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69" name="Freeform: Shape 168">
              <a:extLst>
                <a:ext uri="{FF2B5EF4-FFF2-40B4-BE49-F238E27FC236}">
                  <a16:creationId xmlns:a16="http://schemas.microsoft.com/office/drawing/2014/main" id="{8A3076E2-1BAD-4A1B-9737-AF3BAF967A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5997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0" name="Freeform: Shape 169">
              <a:extLst>
                <a:ext uri="{FF2B5EF4-FFF2-40B4-BE49-F238E27FC236}">
                  <a16:creationId xmlns:a16="http://schemas.microsoft.com/office/drawing/2014/main" id="{6A51F02D-F9D9-4DDC-BE37-EE176D8199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5997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1" name="Freeform: Shape 170">
              <a:extLst>
                <a:ext uri="{FF2B5EF4-FFF2-40B4-BE49-F238E27FC236}">
                  <a16:creationId xmlns:a16="http://schemas.microsoft.com/office/drawing/2014/main" id="{175E0E4B-EE9B-4F2B-B07F-B1AA2A8FF4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59978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2" name="Freeform: Shape 171">
              <a:extLst>
                <a:ext uri="{FF2B5EF4-FFF2-40B4-BE49-F238E27FC236}">
                  <a16:creationId xmlns:a16="http://schemas.microsoft.com/office/drawing/2014/main" id="{3F65E95D-F230-4CB4-9708-D8DD731771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65902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3" name="Freeform: Shape 172">
              <a:extLst>
                <a:ext uri="{FF2B5EF4-FFF2-40B4-BE49-F238E27FC236}">
                  <a16:creationId xmlns:a16="http://schemas.microsoft.com/office/drawing/2014/main" id="{552583DC-4906-4844-9931-CA77071E0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4" name="Freeform: Shape 173">
              <a:extLst>
                <a:ext uri="{FF2B5EF4-FFF2-40B4-BE49-F238E27FC236}">
                  <a16:creationId xmlns:a16="http://schemas.microsoft.com/office/drawing/2014/main" id="{45F54635-332F-456D-983F-80E73231EA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65902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75" name="Freeform: Shape 174">
              <a:extLst>
                <a:ext uri="{FF2B5EF4-FFF2-40B4-BE49-F238E27FC236}">
                  <a16:creationId xmlns:a16="http://schemas.microsoft.com/office/drawing/2014/main" id="{89C8A10A-060B-446D-ADE1-7B0C23E521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6" name="Freeform: Shape 175">
              <a:extLst>
                <a:ext uri="{FF2B5EF4-FFF2-40B4-BE49-F238E27FC236}">
                  <a16:creationId xmlns:a16="http://schemas.microsoft.com/office/drawing/2014/main" id="{D81E9757-D7AC-4ED4-980A-0BD763CA2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77" name="Freeform: Shape 176">
              <a:extLst>
                <a:ext uri="{FF2B5EF4-FFF2-40B4-BE49-F238E27FC236}">
                  <a16:creationId xmlns:a16="http://schemas.microsoft.com/office/drawing/2014/main" id="{E965CC30-A4D6-4C8E-9EAD-DBC150876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65902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8" name="Freeform: Shape 177">
              <a:extLst>
                <a:ext uri="{FF2B5EF4-FFF2-40B4-BE49-F238E27FC236}">
                  <a16:creationId xmlns:a16="http://schemas.microsoft.com/office/drawing/2014/main" id="{25A950C2-CA46-4CC3-A0CA-CCDF2F7C14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6" y="371817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79" name="Freeform: Shape 178">
              <a:extLst>
                <a:ext uri="{FF2B5EF4-FFF2-40B4-BE49-F238E27FC236}">
                  <a16:creationId xmlns:a16="http://schemas.microsoft.com/office/drawing/2014/main" id="{B1362684-FEF2-4D08-A6BC-08712C09AB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7"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0" name="Freeform: Shape 179">
              <a:extLst>
                <a:ext uri="{FF2B5EF4-FFF2-40B4-BE49-F238E27FC236}">
                  <a16:creationId xmlns:a16="http://schemas.microsoft.com/office/drawing/2014/main" id="{F42DD12E-7DF2-477C-A13A-82892CF32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72" y="371817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a:p>
          </p:txBody>
        </p:sp>
        <p:sp>
          <p:nvSpPr>
            <p:cNvPr id="181" name="Freeform: Shape 180">
              <a:extLst>
                <a:ext uri="{FF2B5EF4-FFF2-40B4-BE49-F238E27FC236}">
                  <a16:creationId xmlns:a16="http://schemas.microsoft.com/office/drawing/2014/main" id="{020FF5D3-8A79-40EE-8C34-58DC26982A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2" y="371817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2" name="Freeform: Shape 181">
              <a:extLst>
                <a:ext uri="{FF2B5EF4-FFF2-40B4-BE49-F238E27FC236}">
                  <a16:creationId xmlns:a16="http://schemas.microsoft.com/office/drawing/2014/main" id="{E27E87EA-E072-464D-8336-7294018029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68" y="3718172"/>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a:p>
          </p:txBody>
        </p:sp>
        <p:sp>
          <p:nvSpPr>
            <p:cNvPr id="183" name="Freeform: Shape 182">
              <a:extLst>
                <a:ext uri="{FF2B5EF4-FFF2-40B4-BE49-F238E27FC236}">
                  <a16:creationId xmlns:a16="http://schemas.microsoft.com/office/drawing/2014/main" id="{8A53D000-E827-4764-AB5E-736F39688F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17" y="371817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a:p>
          </p:txBody>
        </p:sp>
        <p:sp>
          <p:nvSpPr>
            <p:cNvPr id="184" name="Freeform: Shape 183">
              <a:extLst>
                <a:ext uri="{FF2B5EF4-FFF2-40B4-BE49-F238E27FC236}">
                  <a16:creationId xmlns:a16="http://schemas.microsoft.com/office/drawing/2014/main" id="{ED12E1D5-0FC5-4DEB-A638-272A08AE06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72" y="377741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5" name="Freeform: Shape 184">
              <a:extLst>
                <a:ext uri="{FF2B5EF4-FFF2-40B4-BE49-F238E27FC236}">
                  <a16:creationId xmlns:a16="http://schemas.microsoft.com/office/drawing/2014/main" id="{2B1F6A97-A5B7-46FF-ACCA-A914AB1CD3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22" y="377741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6" name="Freeform: Shape 185">
              <a:extLst>
                <a:ext uri="{FF2B5EF4-FFF2-40B4-BE49-F238E27FC236}">
                  <a16:creationId xmlns:a16="http://schemas.microsoft.com/office/drawing/2014/main" id="{2626DCAF-FABD-4345-A36E-F8A6D4388E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68" y="3777419"/>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a:p>
          </p:txBody>
        </p:sp>
        <p:sp>
          <p:nvSpPr>
            <p:cNvPr id="187" name="Freeform: Shape 186">
              <a:extLst>
                <a:ext uri="{FF2B5EF4-FFF2-40B4-BE49-F238E27FC236}">
                  <a16:creationId xmlns:a16="http://schemas.microsoft.com/office/drawing/2014/main" id="{AA6CD66A-1BBB-4AF5-965B-A037016E64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24" y="3777383"/>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a:p>
          </p:txBody>
        </p:sp>
        <p:sp>
          <p:nvSpPr>
            <p:cNvPr id="188" name="Freeform: Shape 187">
              <a:extLst>
                <a:ext uri="{FF2B5EF4-FFF2-40B4-BE49-F238E27FC236}">
                  <a16:creationId xmlns:a16="http://schemas.microsoft.com/office/drawing/2014/main" id="{D3B30AA1-97BD-4F8D-ADD2-F0BD6CFCE0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7" y="37774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a:p>
          </p:txBody>
        </p:sp>
        <p:sp>
          <p:nvSpPr>
            <p:cNvPr id="189" name="Freeform: Shape 188">
              <a:extLst>
                <a:ext uri="{FF2B5EF4-FFF2-40B4-BE49-F238E27FC236}">
                  <a16:creationId xmlns:a16="http://schemas.microsoft.com/office/drawing/2014/main" id="{1C5D8DDC-65BF-4C46-9089-9E6810993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870164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6100398-44B2-D637-4F61-E16BD16CED6D}"/>
              </a:ext>
            </a:extLst>
          </p:cNvPr>
          <p:cNvSpPr>
            <a:spLocks noGrp="1"/>
          </p:cNvSpPr>
          <p:nvPr>
            <p:ph type="title"/>
          </p:nvPr>
        </p:nvSpPr>
        <p:spPr>
          <a:xfrm>
            <a:off x="762993" y="3215"/>
            <a:ext cx="11018520" cy="1434415"/>
          </a:xfrm>
        </p:spPr>
        <p:txBody>
          <a:bodyPr anchor="b">
            <a:normAutofit/>
          </a:bodyPr>
          <a:lstStyle/>
          <a:p>
            <a:r>
              <a:rPr lang="en-GB" sz="5400" b="1" i="1" u="sng" dirty="0">
                <a:solidFill>
                  <a:schemeClr val="bg1"/>
                </a:solidFill>
              </a:rPr>
              <a:t>Technology</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8EFCE63-D83F-0B85-0470-60C2457F04B1}"/>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100" dirty="0">
                <a:solidFill>
                  <a:schemeClr val="bg1"/>
                </a:solidFill>
              </a:rPr>
              <a:t>One technology I suggest for darnel is a smart watch. Some beneficials of a smart watch are that it can track the distance, time, pace and the calories gained or lost. Darnel should use a smartwatch as he is overweight, and he is able to see if the activities and sports are working to lose weight. Darnel will have a benefit as he can track his body to see if he has maintained it well. However, the limitation of using a smartwatch could be that he may be too focused onto the smart watch and the numbers shown and may be very insecure and get low self-image and he also may be too focused on it and overdo it. Also, he may not be able to afford it as smart watches can be expensive.</a:t>
            </a:r>
          </a:p>
        </p:txBody>
      </p:sp>
      <p:pic>
        <p:nvPicPr>
          <p:cNvPr id="4" name="Picture 3" descr="Top 15 Best Smartwatches You Can Purchase in 2023 - TechSouls">
            <a:extLst>
              <a:ext uri="{FF2B5EF4-FFF2-40B4-BE49-F238E27FC236}">
                <a16:creationId xmlns:a16="http://schemas.microsoft.com/office/drawing/2014/main" id="{AF78DCF4-AD58-D758-3176-C6144C28AE58}"/>
              </a:ext>
            </a:extLst>
          </p:cNvPr>
          <p:cNvPicPr>
            <a:picLocks noChangeAspect="1"/>
          </p:cNvPicPr>
          <p:nvPr/>
        </p:nvPicPr>
        <p:blipFill>
          <a:blip r:embed="rId2"/>
          <a:srcRect l="27351" r="18535"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4189126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90BE3D-E59A-8DFE-057B-10453E94776E}"/>
              </a:ext>
            </a:extLst>
          </p:cNvPr>
          <p:cNvSpPr>
            <a:spLocks noGrp="1"/>
          </p:cNvSpPr>
          <p:nvPr>
            <p:ph type="title"/>
          </p:nvPr>
        </p:nvSpPr>
        <p:spPr>
          <a:xfrm>
            <a:off x="572493" y="238539"/>
            <a:ext cx="11018520" cy="1434415"/>
          </a:xfrm>
        </p:spPr>
        <p:txBody>
          <a:bodyPr anchor="b">
            <a:normAutofit/>
          </a:bodyPr>
          <a:lstStyle/>
          <a:p>
            <a:r>
              <a:rPr lang="en-GB" sz="5400" dirty="0">
                <a:solidFill>
                  <a:schemeClr val="bg1"/>
                </a:solidFill>
              </a:rPr>
              <a:t>Technology</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37054C4-9A0C-3561-8E33-D914DD8BD4BC}"/>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300" dirty="0">
                <a:solidFill>
                  <a:schemeClr val="bg1"/>
                </a:solidFill>
              </a:rPr>
              <a:t>A technology I suggest for darnel is a camera. A camera will help record his swimming. The benefit of using a camera is that it will analyse darnels body alignment and his breathing. This technology will help track his improvement as he could see the difference between the before and after, also he could see what he could improve on from his swimming and tennis techniques. A  limitation of using a camera could be that it requires to spend time, however darnel is a very busy guy, also it can be costly as it can be 500 to 1000.</a:t>
            </a:r>
          </a:p>
        </p:txBody>
      </p:sp>
      <p:pic>
        <p:nvPicPr>
          <p:cNvPr id="4" name="Picture 3" descr="Amazon UK: Digitalcamera Dslr Camcorders Lenses">
            <a:extLst>
              <a:ext uri="{FF2B5EF4-FFF2-40B4-BE49-F238E27FC236}">
                <a16:creationId xmlns:a16="http://schemas.microsoft.com/office/drawing/2014/main" id="{81390AFF-BC4F-53E8-6895-1F3E3888EEDE}"/>
              </a:ext>
            </a:extLst>
          </p:cNvPr>
          <p:cNvPicPr>
            <a:picLocks noChangeAspect="1"/>
          </p:cNvPicPr>
          <p:nvPr/>
        </p:nvPicPr>
        <p:blipFill>
          <a:blip r:embed="rId2"/>
          <a:srcRect l="3795" r="-3" b="-3"/>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10450111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828A98E-3DA0-0156-A5A8-CFC181DBCB19}"/>
              </a:ext>
            </a:extLst>
          </p:cNvPr>
          <p:cNvSpPr>
            <a:spLocks noGrp="1"/>
          </p:cNvSpPr>
          <p:nvPr>
            <p:ph type="title"/>
          </p:nvPr>
        </p:nvSpPr>
        <p:spPr>
          <a:xfrm>
            <a:off x="572493" y="238539"/>
            <a:ext cx="11018520" cy="1434415"/>
          </a:xfrm>
        </p:spPr>
        <p:txBody>
          <a:bodyPr anchor="b">
            <a:normAutofit/>
          </a:bodyPr>
          <a:lstStyle/>
          <a:p>
            <a:r>
              <a:rPr lang="en-GB" sz="5400" b="1" i="1" u="sng" dirty="0">
                <a:solidFill>
                  <a:schemeClr val="bg1"/>
                </a:solidFill>
              </a:rPr>
              <a:t>Technology</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1C81786-5EB8-1A17-9571-F36873226653}"/>
              </a:ext>
            </a:extLst>
          </p:cNvPr>
          <p:cNvSpPr>
            <a:spLocks noGrp="1"/>
          </p:cNvSpPr>
          <p:nvPr>
            <p:ph idx="1"/>
          </p:nvPr>
        </p:nvSpPr>
        <p:spPr>
          <a:xfrm>
            <a:off x="572493" y="2071316"/>
            <a:ext cx="6713552" cy="4119172"/>
          </a:xfrm>
        </p:spPr>
        <p:txBody>
          <a:bodyPr vert="horz" lIns="91440" tIns="45720" rIns="91440" bIns="45720" rtlCol="0" anchor="t">
            <a:normAutofit/>
          </a:bodyPr>
          <a:lstStyle/>
          <a:p>
            <a:r>
              <a:rPr lang="en-GB" sz="2400" dirty="0">
                <a:solidFill>
                  <a:schemeClr val="bg1"/>
                </a:solidFill>
              </a:rPr>
              <a:t>A technology I suggest for darnel are underwater headphones. Underwater headphones are waterproof and are hard to get damaged. The benefit of using underwater headphones are that he can be focused on the swimming and tennis instead of getting distracted by other noises. However, some limitations are that they may be expensive as they are waterproof, also sound quality may be reduced underwater.</a:t>
            </a:r>
          </a:p>
        </p:txBody>
      </p:sp>
      <p:pic>
        <p:nvPicPr>
          <p:cNvPr id="4" name="Picture 3" descr="Amazon.com: Atopskins Waterproof Headphones for Swimming, lPX8 Swimming ...">
            <a:extLst>
              <a:ext uri="{FF2B5EF4-FFF2-40B4-BE49-F238E27FC236}">
                <a16:creationId xmlns:a16="http://schemas.microsoft.com/office/drawing/2014/main" id="{640DD77C-3ADE-7BC2-5538-771D10893131}"/>
              </a:ext>
            </a:extLst>
          </p:cNvPr>
          <p:cNvPicPr>
            <a:picLocks noChangeAspect="1"/>
          </p:cNvPicPr>
          <p:nvPr/>
        </p:nvPicPr>
        <p:blipFill>
          <a:blip r:embed="rId2"/>
          <a:srcRect l="11641" r="12118" b="2"/>
          <a:stretch>
            <a:fillRect/>
          </a:stretch>
        </p:blipFill>
        <p:spPr>
          <a:xfrm>
            <a:off x="7675658" y="2093976"/>
            <a:ext cx="3941064" cy="4096512"/>
          </a:xfrm>
          <a:prstGeom prst="rect">
            <a:avLst/>
          </a:prstGeom>
        </p:spPr>
      </p:pic>
    </p:spTree>
    <p:extLst>
      <p:ext uri="{BB962C8B-B14F-4D97-AF65-F5344CB8AC3E}">
        <p14:creationId xmlns:p14="http://schemas.microsoft.com/office/powerpoint/2010/main" val="29391784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850fa4a2-85dd-4b79-a7cd-162941761a11" xsi:nil="true"/>
    <lcf76f155ced4ddcb4097134ff3c332f xmlns="9f66e751-d316-44de-a2a4-38e600b041e6">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45D9B0F4FF472459F78A975E2D95E34" ma:contentTypeVersion="18" ma:contentTypeDescription="Create a new document." ma:contentTypeScope="" ma:versionID="0f2a981223fdcf79a5852b5951c9e3cd">
  <xsd:schema xmlns:xsd="http://www.w3.org/2001/XMLSchema" xmlns:xs="http://www.w3.org/2001/XMLSchema" xmlns:p="http://schemas.microsoft.com/office/2006/metadata/properties" xmlns:ns2="9f66e751-d316-44de-a2a4-38e600b041e6" xmlns:ns3="850fa4a2-85dd-4b79-a7cd-162941761a11" targetNamespace="http://schemas.microsoft.com/office/2006/metadata/properties" ma:root="true" ma:fieldsID="4f58712b0f9f591a9d891a8950db2b2f" ns2:_="" ns3:_="">
    <xsd:import namespace="9f66e751-d316-44de-a2a4-38e600b041e6"/>
    <xsd:import namespace="850fa4a2-85dd-4b79-a7cd-162941761a11"/>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f66e751-d316-44de-a2a4-38e600b041e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784a15f-d5a9-4bb3-b950-509b928a466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50fa4a2-85dd-4b79-a7cd-162941761a1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e6699fa-4685-4f5b-a57c-ccd87e7ad7ff}" ma:internalName="TaxCatchAll" ma:showField="CatchAllData" ma:web="850fa4a2-85dd-4b79-a7cd-162941761a1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122D98A-F41C-4D0D-B9AB-FE7C33CB69DB}">
  <ds:schemaRefs>
    <ds:schemaRef ds:uri="http://schemas.microsoft.com/sharepoint/v3/contenttype/forms"/>
  </ds:schemaRefs>
</ds:datastoreItem>
</file>

<file path=customXml/itemProps2.xml><?xml version="1.0" encoding="utf-8"?>
<ds:datastoreItem xmlns:ds="http://schemas.openxmlformats.org/officeDocument/2006/customXml" ds:itemID="{A98AE9B1-F7C3-493E-BFF8-7C0182CE08A4}">
  <ds:schemaRefs>
    <ds:schemaRef ds:uri="http://schemas.microsoft.com/office/2006/metadata/properties"/>
    <ds:schemaRef ds:uri="http://schemas.microsoft.com/office/infopath/2007/PartnerControls"/>
    <ds:schemaRef ds:uri="59f3076a-04f6-4bcc-abf3-4d45f44e5f79"/>
    <ds:schemaRef ds:uri="4e6b60e9-4bfb-48f4-b532-83923c8b1f66"/>
  </ds:schemaRefs>
</ds:datastoreItem>
</file>

<file path=customXml/itemProps3.xml><?xml version="1.0" encoding="utf-8"?>
<ds:datastoreItem xmlns:ds="http://schemas.openxmlformats.org/officeDocument/2006/customXml" ds:itemID="{BEEAE1CD-8C56-4B42-A9F2-785CE11E0928}"/>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Task 2 – Equipment and technology required for participants to use when taking part in sport and physical activity.</vt:lpstr>
      <vt:lpstr>Swimming equipment</vt:lpstr>
      <vt:lpstr>Swimming equipment</vt:lpstr>
      <vt:lpstr>PowerPoint Presentation</vt:lpstr>
      <vt:lpstr>Swimming clothing</vt:lpstr>
      <vt:lpstr>Swimming clothing </vt:lpstr>
      <vt:lpstr>Footwear</vt:lpstr>
      <vt:lpstr>safety</vt:lpstr>
      <vt:lpstr>Technology</vt:lpstr>
      <vt:lpstr>Technology</vt:lpstr>
      <vt:lpstr>Technology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989</cp:revision>
  <dcterms:created xsi:type="dcterms:W3CDTF">2025-11-17T07:53:37Z</dcterms:created>
  <dcterms:modified xsi:type="dcterms:W3CDTF">2025-12-07T23:45:35Z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0x010100545D9B0F4FF472459F78A975E2D95E34</vt:lpwstr>
  </property>
  <property fmtid="{D5CDD505-2E9C-101B-9397-08002B2CF9AE}" pid="3" name="MediaServiceImageTags">
    <vt:lpwstr/>
  </property>
</Properties>
</file>