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B78B5A-AF71-4F9D-85C2-62F3CEA3339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5745B-0F25-4771-8789-361A85B092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553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5745B-0F25-4771-8789-361A85B0926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509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5745B-0F25-4771-8789-361A85B0926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381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5745B-0F25-4771-8789-361A85B0926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944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61DBF-CA1C-8B88-F902-F7ED97F897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8FC4F0-111F-8B44-9571-DB813F85C6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C7C86-0142-B765-AF5A-CC5DD562F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70383-818B-C9EE-0BEB-84A9E509B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AEDAA-0D85-3CED-4D21-1CBB651D9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848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91FED-D30E-1285-A652-CDC4903F6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8058-6DE0-E898-D244-CA99B75A6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BE83E-1C77-CE1D-0086-8B649F9E4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1C1811-7099-BBA3-5A84-ED9C9D2AB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74D810-A8AF-3E23-C3C0-39E8911E6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017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87C2B-9108-2E94-42B3-FA1FA95E9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3DD1CB-83AC-DCA9-F90A-598D0815D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6CD90-B159-1F3C-1BD1-DE708382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FF9531-C340-ABD6-1C77-0E77C99FA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EB2D36-45AC-5DB3-6F14-2BEDFC21F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AB3EF-185B-5E91-6A4F-FEDEA3206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3ECD1-937A-6F29-311A-43A147231A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BB13CF-403B-B68B-10AE-82E0769530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707C0D-213B-AAFE-3227-D105B91CF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C5FF92-BA5A-036C-FC87-4C522BD60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13B240-1B57-F162-65C8-3C4AA3CD9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240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898D2-E6A3-7401-EBD0-F5D0B4E2E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7B2419-E469-10F9-7272-C0051A6DEB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AD7F72-1E1F-9E34-60AC-938249DB5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C8992D-CC8D-DFAA-9793-751E6C8167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5480A4-984E-F7AB-88EF-6DAE0D0A09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6BA942-EF65-6571-171D-E2985CC24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17FA48-8AE1-7722-35F4-E06C878ED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9D41B3-B691-71B1-17AA-C531CD848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224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60D18-1EF8-8B7B-779F-B555CD5A8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6F79B8-7383-1F38-60CC-D686727D2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A31432-7630-4910-2467-4C99246DA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562E7D-111E-73F1-5CF4-52C6C74DA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78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410E44-C62E-0AC8-88FF-6A62CAF6C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5822D5-2167-BF80-1C54-69AE94359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E27E44-C45F-2DF6-E00D-202383174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69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D84F2-A7E7-CBF3-DE0F-D03D697F9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DE2F4-77BB-503C-B318-9ADA301BA5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EB7A3C-C09C-26CD-8078-82928D32BC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B4E19-2C24-1E7E-FDFF-F8E25C3C8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B35105-255D-3958-EBAB-B455F6BB4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92D01F-F930-4B29-CA1B-2924EDDBB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336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4D9DE-CA39-A900-D965-7F9F82CB0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74078D-BB14-5418-B202-A0358603BB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ACD2D1-576C-0F21-D689-DC99B25013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6388C5-C108-43C4-2585-6FADD611A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D0EA30-ABA3-A9EA-E5F7-C3590AAC5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747953-1892-6E2D-ED2D-9962F71E5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85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4AA07-D66F-C1F8-3D2C-DA826B519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E9E3CF-BD93-0F4E-1749-B2F73E1DD2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5B436-3C23-C86C-EEB5-B60D26997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30BEF-214B-F110-EE64-59408A87A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FBE4D-BFB0-E1DB-6132-15C9178CA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545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AD5C08-75F5-A6A3-367A-537C7B07D3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1A3603-E8F4-AD53-6109-4677BA10A1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5F994-1FC3-7001-47CA-B52505A4D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65D8A-80E1-2F8D-510A-8D271FEBE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134939-A69F-C668-CD9D-CDC2A4D1D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07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B75652-6B0A-DBF7-8377-8B50AAFD4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3BCDD6-4363-13B1-D6CD-434DEF07E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631D0-35C7-2524-F1EC-FA4F1369DE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B31344-4FBD-4028-942C-F184A64866FD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E2E06-198D-535A-BD8D-C1BCB21769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054C0-86BF-5DC3-CDCF-FD77635212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E814BB-3C9C-4841-AAE7-0B8E37330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698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9F87D-28C6-FEAD-774F-2D5302F075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expected looks like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9D6F80-D7C3-6D74-4C9B-341CC23503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/>
              <a:t>Alevel</a:t>
            </a:r>
            <a:r>
              <a:rPr lang="en-GB" dirty="0"/>
              <a:t> Art and design subjects</a:t>
            </a:r>
          </a:p>
        </p:txBody>
      </p:sp>
    </p:spTree>
    <p:extLst>
      <p:ext uri="{BB962C8B-B14F-4D97-AF65-F5344CB8AC3E}">
        <p14:creationId xmlns:p14="http://schemas.microsoft.com/office/powerpoint/2010/main" val="4216989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BB9A5-C8E5-2A23-03D8-EABC530DE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A6CFA5-CE53-A5AE-870C-0A3BED272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2600" y="5656520"/>
            <a:ext cx="3117112" cy="64803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Grade 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45C7B7-EC6F-83BB-78E6-171AA8ED37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553" t="33333" r="18197" b="9930"/>
          <a:stretch/>
        </p:blipFill>
        <p:spPr>
          <a:xfrm>
            <a:off x="148856" y="1483518"/>
            <a:ext cx="5029200" cy="389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435E7C-FA88-A637-1934-A2AAF8D0DA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093" t="26620" r="24738" b="21633"/>
          <a:stretch/>
        </p:blipFill>
        <p:spPr>
          <a:xfrm>
            <a:off x="5419062" y="0"/>
            <a:ext cx="6705600" cy="692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065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F3140-F6CF-DACC-9A9B-36A32589F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98379-99EB-F4ED-DAE8-2184D4A94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4566" y="6095522"/>
            <a:ext cx="3517605" cy="41411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Grade 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44C1E0-36F3-8536-45A4-3370EAE4F5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314" t="31008" r="26221" b="5324"/>
          <a:stretch/>
        </p:blipFill>
        <p:spPr>
          <a:xfrm>
            <a:off x="265814" y="0"/>
            <a:ext cx="4976037" cy="6998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A23EBE-4768-BB9D-A864-88A3511E25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831" t="36551" r="24913" b="12869"/>
          <a:stretch/>
        </p:blipFill>
        <p:spPr>
          <a:xfrm>
            <a:off x="5814237" y="133735"/>
            <a:ext cx="5896565" cy="593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459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73E3B-2276-5170-538A-875EE9BF6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EC7D4-3F18-F2D2-1BC9-53BC130EC6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414F1C-F5D6-C6FE-CD86-89283D1B87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669" t="29767" r="25349" b="9931"/>
          <a:stretch/>
        </p:blipFill>
        <p:spPr>
          <a:xfrm>
            <a:off x="329610" y="77933"/>
            <a:ext cx="4742120" cy="67070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961FB8-9E15-B58D-6955-544C4F16CEA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831" t="36551" r="24826" b="12713"/>
          <a:stretch/>
        </p:blipFill>
        <p:spPr>
          <a:xfrm>
            <a:off x="5392481" y="178131"/>
            <a:ext cx="6271391" cy="63147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760CC1-E385-3506-16CA-B2B469313C30}"/>
              </a:ext>
            </a:extLst>
          </p:cNvPr>
          <p:cNvSpPr txBox="1"/>
          <p:nvPr/>
        </p:nvSpPr>
        <p:spPr>
          <a:xfrm>
            <a:off x="7176977" y="6294474"/>
            <a:ext cx="2307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Grade C</a:t>
            </a:r>
          </a:p>
        </p:txBody>
      </p:sp>
    </p:spTree>
    <p:extLst>
      <p:ext uri="{BB962C8B-B14F-4D97-AF65-F5344CB8AC3E}">
        <p14:creationId xmlns:p14="http://schemas.microsoft.com/office/powerpoint/2010/main" val="3329536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3286A-BD93-D2DE-E608-2599CBDEB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BCAA7-863C-B012-0FAF-982C7570F1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5527" y="6145619"/>
            <a:ext cx="4910468" cy="506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Grade B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CDFC1F-4972-C1C9-B3A9-2D3F84F13C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017" t="31784" r="28488" b="6666"/>
          <a:stretch/>
        </p:blipFill>
        <p:spPr>
          <a:xfrm>
            <a:off x="170122" y="-1"/>
            <a:ext cx="4104166" cy="69334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5F9662-6E1E-1CD9-4358-5F2CDB4AE77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919" t="38449" r="25087" b="12869"/>
          <a:stretch/>
        </p:blipFill>
        <p:spPr>
          <a:xfrm>
            <a:off x="4389473" y="128083"/>
            <a:ext cx="6264349" cy="612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238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0247-3BDB-422B-7D2B-4821DD2D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88421-795D-6E5C-9C9F-40AA62BD57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E01D97-7740-2088-B35E-DCAF61FC45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360" t="32093" r="26832" b="7963"/>
          <a:stretch/>
        </p:blipFill>
        <p:spPr>
          <a:xfrm>
            <a:off x="244548" y="0"/>
            <a:ext cx="4848447" cy="68666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FC7D99-E4C7-0F36-D607-5494FE71D1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267" t="36551" r="25175" b="12713"/>
          <a:stretch/>
        </p:blipFill>
        <p:spPr>
          <a:xfrm>
            <a:off x="5092995" y="103704"/>
            <a:ext cx="6260805" cy="64836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877DCE2-1641-114A-4A55-50AE11D405CE}"/>
              </a:ext>
            </a:extLst>
          </p:cNvPr>
          <p:cNvSpPr txBox="1"/>
          <p:nvPr/>
        </p:nvSpPr>
        <p:spPr>
          <a:xfrm>
            <a:off x="6655981" y="6326372"/>
            <a:ext cx="2530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Grade A</a:t>
            </a:r>
          </a:p>
        </p:txBody>
      </p:sp>
    </p:spTree>
    <p:extLst>
      <p:ext uri="{BB962C8B-B14F-4D97-AF65-F5344CB8AC3E}">
        <p14:creationId xmlns:p14="http://schemas.microsoft.com/office/powerpoint/2010/main" val="555501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0247-3BDB-422B-7D2B-4821DD2D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88421-795D-6E5C-9C9F-40AA62BD57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77DCE2-1641-114A-4A55-50AE11D405CE}"/>
              </a:ext>
            </a:extLst>
          </p:cNvPr>
          <p:cNvSpPr txBox="1"/>
          <p:nvPr/>
        </p:nvSpPr>
        <p:spPr>
          <a:xfrm>
            <a:off x="9409814" y="6459669"/>
            <a:ext cx="2530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Grade A*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E5485E-B0B3-BE64-1055-3CF55383A8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843" t="26621" r="28401" b="12558"/>
          <a:stretch/>
        </p:blipFill>
        <p:spPr>
          <a:xfrm>
            <a:off x="838200" y="103149"/>
            <a:ext cx="4167964" cy="68701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B4282C-1784-5336-6826-5C8114942B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180" t="37675" r="24651" b="9930"/>
          <a:stretch/>
        </p:blipFill>
        <p:spPr>
          <a:xfrm>
            <a:off x="5146158" y="28999"/>
            <a:ext cx="6207642" cy="649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7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5D9B0F4FF472459F78A975E2D95E34" ma:contentTypeVersion="18" ma:contentTypeDescription="Create a new document." ma:contentTypeScope="" ma:versionID="0f2a981223fdcf79a5852b5951c9e3cd">
  <xsd:schema xmlns:xsd="http://www.w3.org/2001/XMLSchema" xmlns:xs="http://www.w3.org/2001/XMLSchema" xmlns:p="http://schemas.microsoft.com/office/2006/metadata/properties" xmlns:ns2="9f66e751-d316-44de-a2a4-38e600b041e6" xmlns:ns3="850fa4a2-85dd-4b79-a7cd-162941761a11" targetNamespace="http://schemas.microsoft.com/office/2006/metadata/properties" ma:root="true" ma:fieldsID="4f58712b0f9f591a9d891a8950db2b2f" ns2:_="" ns3:_="">
    <xsd:import namespace="9f66e751-d316-44de-a2a4-38e600b041e6"/>
    <xsd:import namespace="850fa4a2-85dd-4b79-a7cd-162941761a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66e751-d316-44de-a2a4-38e600b041e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Length (seconds)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0fa4a2-85dd-4b79-a7cd-162941761a1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5e6699fa-4685-4f5b-a57c-ccd87e7ad7ff}" ma:internalName="TaxCatchAll" ma:showField="CatchAllData" ma:web="850fa4a2-85dd-4b79-a7cd-162941761a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50fa4a2-85dd-4b79-a7cd-162941761a11" xsi:nil="true"/>
    <lcf76f155ced4ddcb4097134ff3c332f xmlns="9f66e751-d316-44de-a2a4-38e600b041e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3C94119-3209-4D35-875E-FF4AEC473DAF}"/>
</file>

<file path=customXml/itemProps2.xml><?xml version="1.0" encoding="utf-8"?>
<ds:datastoreItem xmlns:ds="http://schemas.openxmlformats.org/officeDocument/2006/customXml" ds:itemID="{BA151C12-4317-48B5-AB12-6CDA0AED337E}"/>
</file>

<file path=customXml/itemProps3.xml><?xml version="1.0" encoding="utf-8"?>
<ds:datastoreItem xmlns:ds="http://schemas.openxmlformats.org/officeDocument/2006/customXml" ds:itemID="{B5E8F213-E4F9-41BB-90F6-C687EF0CC10C}"/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25</Words>
  <Application>Microsoft Office PowerPoint</Application>
  <PresentationFormat>Widescreen</PresentationFormat>
  <Paragraphs>11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What expected looks like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expected looks like</dc:title>
  <dc:creator>Miss M Jeanneret</dc:creator>
  <cp:lastModifiedBy>Mr S Kumar</cp:lastModifiedBy>
  <cp:revision>2</cp:revision>
  <dcterms:created xsi:type="dcterms:W3CDTF">2024-05-14T09:49:00Z</dcterms:created>
  <dcterms:modified xsi:type="dcterms:W3CDTF">2026-02-05T11:04:39Z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0x010100545D9B0F4FF472459F78A975E2D95E34</vt:lpwstr>
  </property>
</Properties>
</file>